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8"/>
  </p:notesMasterIdLst>
  <p:sldIdLst>
    <p:sldId id="344" r:id="rId4"/>
    <p:sldId id="408" r:id="rId5"/>
    <p:sldId id="409" r:id="rId6"/>
    <p:sldId id="350" r:id="rId7"/>
    <p:sldId id="389" r:id="rId8"/>
    <p:sldId id="390" r:id="rId9"/>
    <p:sldId id="410" r:id="rId10"/>
    <p:sldId id="391" r:id="rId11"/>
    <p:sldId id="392" r:id="rId12"/>
    <p:sldId id="415" r:id="rId13"/>
    <p:sldId id="417" r:id="rId14"/>
    <p:sldId id="418" r:id="rId15"/>
    <p:sldId id="419" r:id="rId16"/>
    <p:sldId id="420" r:id="rId17"/>
    <p:sldId id="411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13" r:id="rId26"/>
    <p:sldId id="412" r:id="rId27"/>
    <p:sldId id="401" r:id="rId28"/>
    <p:sldId id="402" r:id="rId29"/>
    <p:sldId id="403" r:id="rId30"/>
    <p:sldId id="414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04" r:id="rId39"/>
    <p:sldId id="428" r:id="rId40"/>
    <p:sldId id="405" r:id="rId41"/>
    <p:sldId id="406" r:id="rId42"/>
    <p:sldId id="429" r:id="rId43"/>
    <p:sldId id="430" r:id="rId44"/>
    <p:sldId id="407" r:id="rId45"/>
    <p:sldId id="507" r:id="rId46"/>
    <p:sldId id="34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4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ECA5D22-7FC5-4634-B98B-A047D6B312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F485D86-9CD4-4618-A859-1293508D68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88" y="2064492"/>
            <a:ext cx="2955610" cy="3753256"/>
          </a:xfrm>
          <a:prstGeom prst="roundRect">
            <a:avLst>
              <a:gd name="adj" fmla="val 38850"/>
            </a:avLst>
          </a:prstGeom>
          <a:solidFill>
            <a:schemeClr val="bg1">
              <a:lumMod val="8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A69C225-89CA-4BB2-B8CB-15769C771B09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6A418332-DF2E-4EAB-8743-560F400EE1C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12DCD536-98DA-44CF-AB88-EEE665B389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01567D0F-7A55-44D0-93A4-92A78B1060B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3C85B135-091A-4013-B6AE-473A577AFB8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1A1FE1AD-B02A-43F6-898C-AEA2544D79D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73F9644-51ED-4E87-B547-240C4CAF93D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77442" y="2157009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8F750F-0E8C-4B54-A3F3-4F35B89D7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6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6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4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3F672-DF9E-4228-945E-42B83BE5ACA9}"/>
              </a:ext>
            </a:extLst>
          </p:cNvPr>
          <p:cNvGrpSpPr/>
          <p:nvPr userDrawn="1"/>
        </p:nvGrpSpPr>
        <p:grpSpPr>
          <a:xfrm flipH="1">
            <a:off x="10759122" y="5345855"/>
            <a:ext cx="1432878" cy="1513033"/>
            <a:chOff x="6623" y="2031843"/>
            <a:chExt cx="4571325" cy="48270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4297A8-DF9D-4ED0-BB12-A8DDCF6B5CD1}"/>
                </a:ext>
              </a:extLst>
            </p:cNvPr>
            <p:cNvSpPr/>
            <p:nvPr/>
          </p:nvSpPr>
          <p:spPr>
            <a:xfrm>
              <a:off x="6623" y="2031843"/>
              <a:ext cx="4571325" cy="4827045"/>
            </a:xfrm>
            <a:custGeom>
              <a:avLst/>
              <a:gdLst>
                <a:gd name="connsiteX0" fmla="*/ 1567553 w 3887083"/>
                <a:gd name="connsiteY0" fmla="*/ 4072564 h 4104526"/>
                <a:gd name="connsiteX1" fmla="*/ 1665507 w 3887083"/>
                <a:gd name="connsiteY1" fmla="*/ 3532839 h 4104526"/>
                <a:gd name="connsiteX2" fmla="*/ 1648114 w 3887083"/>
                <a:gd name="connsiteY2" fmla="*/ 3257934 h 4104526"/>
                <a:gd name="connsiteX3" fmla="*/ 1547439 w 3887083"/>
                <a:gd name="connsiteY3" fmla="*/ 2900504 h 4104526"/>
                <a:gd name="connsiteX4" fmla="*/ 1558126 w 3887083"/>
                <a:gd name="connsiteY4" fmla="*/ 2873280 h 4104526"/>
                <a:gd name="connsiteX5" fmla="*/ 2224440 w 3887083"/>
                <a:gd name="connsiteY5" fmla="*/ 2571456 h 4104526"/>
                <a:gd name="connsiteX6" fmla="*/ 3310293 w 3887083"/>
                <a:gd name="connsiteY6" fmla="*/ 1838243 h 4104526"/>
                <a:gd name="connsiteX7" fmla="*/ 3721717 w 3887083"/>
                <a:gd name="connsiteY7" fmla="*/ 1380339 h 4104526"/>
                <a:gd name="connsiteX8" fmla="*/ 3854052 w 3887083"/>
                <a:gd name="connsiteY8" fmla="*/ 1113702 h 4104526"/>
                <a:gd name="connsiteX9" fmla="*/ 3877343 w 3887083"/>
                <a:gd name="connsiteY9" fmla="*/ 753196 h 4104526"/>
                <a:gd name="connsiteX10" fmla="*/ 3627646 w 3887083"/>
                <a:gd name="connsiteY10" fmla="*/ 490089 h 4104526"/>
                <a:gd name="connsiteX11" fmla="*/ 3288464 w 3887083"/>
                <a:gd name="connsiteY11" fmla="*/ 510657 h 4104526"/>
                <a:gd name="connsiteX12" fmla="*/ 2830560 w 3887083"/>
                <a:gd name="connsiteY12" fmla="*/ 750222 h 4104526"/>
                <a:gd name="connsiteX13" fmla="*/ 2239060 w 3887083"/>
                <a:gd name="connsiteY13" fmla="*/ 1247046 h 4104526"/>
                <a:gd name="connsiteX14" fmla="*/ 1817200 w 3887083"/>
                <a:gd name="connsiteY14" fmla="*/ 1681912 h 4104526"/>
                <a:gd name="connsiteX15" fmla="*/ 1411272 w 3887083"/>
                <a:gd name="connsiteY15" fmla="*/ 2148689 h 4104526"/>
                <a:gd name="connsiteX16" fmla="*/ 1176699 w 3887083"/>
                <a:gd name="connsiteY16" fmla="*/ 2439524 h 4104526"/>
                <a:gd name="connsiteX17" fmla="*/ 1157794 w 3887083"/>
                <a:gd name="connsiteY17" fmla="*/ 2443355 h 4104526"/>
                <a:gd name="connsiteX18" fmla="*/ 903357 w 3887083"/>
                <a:gd name="connsiteY18" fmla="*/ 2312583 h 4104526"/>
                <a:gd name="connsiteX19" fmla="*/ 897056 w 3887083"/>
                <a:gd name="connsiteY19" fmla="*/ 2294031 h 4104526"/>
                <a:gd name="connsiteX20" fmla="*/ 933706 w 3887083"/>
                <a:gd name="connsiteY20" fmla="*/ 2223956 h 4104526"/>
                <a:gd name="connsiteX21" fmla="*/ 1298044 w 3887083"/>
                <a:gd name="connsiteY21" fmla="*/ 1323624 h 4104526"/>
                <a:gd name="connsiteX22" fmla="*/ 1624672 w 3887083"/>
                <a:gd name="connsiteY22" fmla="*/ 169964 h 4104526"/>
                <a:gd name="connsiteX23" fmla="*/ 1641056 w 3887083"/>
                <a:gd name="connsiteY23" fmla="*/ 71053 h 4104526"/>
                <a:gd name="connsiteX24" fmla="*/ 1610556 w 3887083"/>
                <a:gd name="connsiteY24" fmla="*/ 59760 h 4104526"/>
                <a:gd name="connsiteX25" fmla="*/ 1312966 w 3887083"/>
                <a:gd name="connsiteY25" fmla="*/ 4507 h 4104526"/>
                <a:gd name="connsiteX26" fmla="*/ 960224 w 3887083"/>
                <a:gd name="connsiteY26" fmla="*/ 14590 h 4104526"/>
                <a:gd name="connsiteX27" fmla="*/ 510083 w 3887083"/>
                <a:gd name="connsiteY27" fmla="*/ 118895 h 4104526"/>
                <a:gd name="connsiteX28" fmla="*/ 333989 w 3887083"/>
                <a:gd name="connsiteY28" fmla="*/ 245080 h 4104526"/>
                <a:gd name="connsiteX29" fmla="*/ 84342 w 3887083"/>
                <a:gd name="connsiteY29" fmla="*/ 563642 h 4104526"/>
                <a:gd name="connsiteX30" fmla="*/ 44918 w 3887083"/>
                <a:gd name="connsiteY30" fmla="*/ 1024975 h 4104526"/>
                <a:gd name="connsiteX31" fmla="*/ 315689 w 3887083"/>
                <a:gd name="connsiteY31" fmla="*/ 1393497 h 4104526"/>
                <a:gd name="connsiteX32" fmla="*/ 367211 w 3887083"/>
                <a:gd name="connsiteY32" fmla="*/ 1494575 h 4104526"/>
                <a:gd name="connsiteX33" fmla="*/ 379966 w 3887083"/>
                <a:gd name="connsiteY33" fmla="*/ 1788737 h 4104526"/>
                <a:gd name="connsiteX34" fmla="*/ 393275 w 3887083"/>
                <a:gd name="connsiteY34" fmla="*/ 2057138 h 4104526"/>
                <a:gd name="connsiteX35" fmla="*/ 401543 w 3887083"/>
                <a:gd name="connsiteY35" fmla="*/ 2222545 h 4104526"/>
                <a:gd name="connsiteX36" fmla="*/ 388990 w 3887083"/>
                <a:gd name="connsiteY36" fmla="*/ 2237517 h 4104526"/>
                <a:gd name="connsiteX37" fmla="*/ 372555 w 3887083"/>
                <a:gd name="connsiteY37" fmla="*/ 2239332 h 4104526"/>
                <a:gd name="connsiteX38" fmla="*/ 30551 w 3887083"/>
                <a:gd name="connsiteY38" fmla="*/ 2313289 h 4104526"/>
                <a:gd name="connsiteX39" fmla="*/ 151 w 3887083"/>
                <a:gd name="connsiteY39" fmla="*/ 2324531 h 4104526"/>
                <a:gd name="connsiteX40" fmla="*/ 0 w 3887083"/>
                <a:gd name="connsiteY40" fmla="*/ 4087789 h 4104526"/>
                <a:gd name="connsiteX41" fmla="*/ 17141 w 3887083"/>
                <a:gd name="connsiteY41" fmla="*/ 4104527 h 4104526"/>
                <a:gd name="connsiteX42" fmla="*/ 1559790 w 3887083"/>
                <a:gd name="connsiteY42" fmla="*/ 4104174 h 4104526"/>
                <a:gd name="connsiteX43" fmla="*/ 1567553 w 3887083"/>
                <a:gd name="connsiteY43" fmla="*/ 4072564 h 4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87083" h="4104526">
                  <a:moveTo>
                    <a:pt x="1567553" y="4072564"/>
                  </a:moveTo>
                  <a:cubicBezTo>
                    <a:pt x="1631579" y="3898336"/>
                    <a:pt x="1660869" y="3717705"/>
                    <a:pt x="1665507" y="3532839"/>
                  </a:cubicBezTo>
                  <a:cubicBezTo>
                    <a:pt x="1667826" y="3440834"/>
                    <a:pt x="1661221" y="3349183"/>
                    <a:pt x="1648114" y="3257934"/>
                  </a:cubicBezTo>
                  <a:cubicBezTo>
                    <a:pt x="1630368" y="3134271"/>
                    <a:pt x="1600574" y="3014035"/>
                    <a:pt x="1547439" y="2900504"/>
                  </a:cubicBezTo>
                  <a:cubicBezTo>
                    <a:pt x="1540229" y="2885128"/>
                    <a:pt x="1542145" y="2879582"/>
                    <a:pt x="1558126" y="2873280"/>
                  </a:cubicBezTo>
                  <a:cubicBezTo>
                    <a:pt x="1785188" y="2783595"/>
                    <a:pt x="2007561" y="2683575"/>
                    <a:pt x="2224440" y="2571456"/>
                  </a:cubicBezTo>
                  <a:cubicBezTo>
                    <a:pt x="2615093" y="2369550"/>
                    <a:pt x="2983463" y="2134523"/>
                    <a:pt x="3310293" y="1838243"/>
                  </a:cubicBezTo>
                  <a:cubicBezTo>
                    <a:pt x="3463096" y="1699758"/>
                    <a:pt x="3603447" y="1549828"/>
                    <a:pt x="3721717" y="1380339"/>
                  </a:cubicBezTo>
                  <a:cubicBezTo>
                    <a:pt x="3779037" y="1298215"/>
                    <a:pt x="3831517" y="1213874"/>
                    <a:pt x="3854052" y="1113702"/>
                  </a:cubicBezTo>
                  <a:cubicBezTo>
                    <a:pt x="3880872" y="994475"/>
                    <a:pt x="3899323" y="875499"/>
                    <a:pt x="3877343" y="753196"/>
                  </a:cubicBezTo>
                  <a:cubicBezTo>
                    <a:pt x="3852590" y="615668"/>
                    <a:pt x="3763409" y="520791"/>
                    <a:pt x="3627646" y="490089"/>
                  </a:cubicBezTo>
                  <a:cubicBezTo>
                    <a:pt x="3512602" y="464075"/>
                    <a:pt x="3399727" y="475671"/>
                    <a:pt x="3288464" y="510657"/>
                  </a:cubicBezTo>
                  <a:cubicBezTo>
                    <a:pt x="3121546" y="563138"/>
                    <a:pt x="2973129" y="651311"/>
                    <a:pt x="2830560" y="750222"/>
                  </a:cubicBezTo>
                  <a:cubicBezTo>
                    <a:pt x="2618067" y="897530"/>
                    <a:pt x="2425085" y="1068229"/>
                    <a:pt x="2239060" y="1247046"/>
                  </a:cubicBezTo>
                  <a:cubicBezTo>
                    <a:pt x="2093365" y="1387094"/>
                    <a:pt x="1953468" y="1532738"/>
                    <a:pt x="1817200" y="1681912"/>
                  </a:cubicBezTo>
                  <a:cubicBezTo>
                    <a:pt x="1678110" y="1834210"/>
                    <a:pt x="1543002" y="1989988"/>
                    <a:pt x="1411272" y="2148689"/>
                  </a:cubicBezTo>
                  <a:cubicBezTo>
                    <a:pt x="1331669" y="2244525"/>
                    <a:pt x="1253176" y="2341218"/>
                    <a:pt x="1176699" y="2439524"/>
                  </a:cubicBezTo>
                  <a:cubicBezTo>
                    <a:pt x="1171002" y="2446834"/>
                    <a:pt x="1167070" y="2449657"/>
                    <a:pt x="1157794" y="2443355"/>
                  </a:cubicBezTo>
                  <a:cubicBezTo>
                    <a:pt x="1078493" y="2389161"/>
                    <a:pt x="993900" y="2344999"/>
                    <a:pt x="903357" y="2312583"/>
                  </a:cubicBezTo>
                  <a:cubicBezTo>
                    <a:pt x="891561" y="2308348"/>
                    <a:pt x="891913" y="2303458"/>
                    <a:pt x="897056" y="2294031"/>
                  </a:cubicBezTo>
                  <a:cubicBezTo>
                    <a:pt x="909709" y="2270941"/>
                    <a:pt x="921859" y="2247550"/>
                    <a:pt x="933706" y="2223956"/>
                  </a:cubicBezTo>
                  <a:cubicBezTo>
                    <a:pt x="1079552" y="1933726"/>
                    <a:pt x="1194797" y="1631095"/>
                    <a:pt x="1298044" y="1323624"/>
                  </a:cubicBezTo>
                  <a:cubicBezTo>
                    <a:pt x="1425438" y="944313"/>
                    <a:pt x="1532264" y="559155"/>
                    <a:pt x="1624672" y="169964"/>
                  </a:cubicBezTo>
                  <a:cubicBezTo>
                    <a:pt x="1633192" y="134019"/>
                    <a:pt x="1639645" y="108560"/>
                    <a:pt x="1641056" y="71053"/>
                  </a:cubicBezTo>
                  <a:cubicBezTo>
                    <a:pt x="1630419" y="64953"/>
                    <a:pt x="1618572" y="62230"/>
                    <a:pt x="1610556" y="59760"/>
                  </a:cubicBezTo>
                  <a:cubicBezTo>
                    <a:pt x="1513561" y="29512"/>
                    <a:pt x="1414045" y="12019"/>
                    <a:pt x="1312966" y="4507"/>
                  </a:cubicBezTo>
                  <a:cubicBezTo>
                    <a:pt x="1195150" y="-4265"/>
                    <a:pt x="1077586" y="121"/>
                    <a:pt x="960224" y="14590"/>
                  </a:cubicBezTo>
                  <a:cubicBezTo>
                    <a:pt x="806412" y="33596"/>
                    <a:pt x="651744" y="56433"/>
                    <a:pt x="510083" y="118895"/>
                  </a:cubicBezTo>
                  <a:cubicBezTo>
                    <a:pt x="422363" y="157562"/>
                    <a:pt x="368522" y="212815"/>
                    <a:pt x="333989" y="245080"/>
                  </a:cubicBezTo>
                  <a:cubicBezTo>
                    <a:pt x="234271" y="338395"/>
                    <a:pt x="145795" y="440482"/>
                    <a:pt x="84342" y="563642"/>
                  </a:cubicBezTo>
                  <a:cubicBezTo>
                    <a:pt x="10234" y="712109"/>
                    <a:pt x="-8772" y="865870"/>
                    <a:pt x="44918" y="1024975"/>
                  </a:cubicBezTo>
                  <a:cubicBezTo>
                    <a:pt x="95937" y="1176215"/>
                    <a:pt x="192377" y="1295846"/>
                    <a:pt x="315689" y="1393497"/>
                  </a:cubicBezTo>
                  <a:cubicBezTo>
                    <a:pt x="351381" y="1421728"/>
                    <a:pt x="366959" y="1448951"/>
                    <a:pt x="367211" y="1494575"/>
                  </a:cubicBezTo>
                  <a:cubicBezTo>
                    <a:pt x="367816" y="1592629"/>
                    <a:pt x="375227" y="1690683"/>
                    <a:pt x="379966" y="1788737"/>
                  </a:cubicBezTo>
                  <a:cubicBezTo>
                    <a:pt x="384301" y="1878221"/>
                    <a:pt x="388838" y="1967655"/>
                    <a:pt x="393275" y="2057138"/>
                  </a:cubicBezTo>
                  <a:cubicBezTo>
                    <a:pt x="395997" y="2112291"/>
                    <a:pt x="398619" y="2167443"/>
                    <a:pt x="401543" y="2222545"/>
                  </a:cubicBezTo>
                  <a:cubicBezTo>
                    <a:pt x="402047" y="2232123"/>
                    <a:pt x="400131" y="2237921"/>
                    <a:pt x="388990" y="2237517"/>
                  </a:cubicBezTo>
                  <a:cubicBezTo>
                    <a:pt x="383545" y="2237316"/>
                    <a:pt x="378050" y="2238979"/>
                    <a:pt x="372555" y="2239332"/>
                  </a:cubicBezTo>
                  <a:cubicBezTo>
                    <a:pt x="254991" y="2247600"/>
                    <a:pt x="141410" y="2274118"/>
                    <a:pt x="30551" y="2313289"/>
                  </a:cubicBezTo>
                  <a:cubicBezTo>
                    <a:pt x="4083" y="2322666"/>
                    <a:pt x="151" y="2324531"/>
                    <a:pt x="151" y="2324531"/>
                  </a:cubicBezTo>
                  <a:cubicBezTo>
                    <a:pt x="151" y="2922383"/>
                    <a:pt x="151" y="3489987"/>
                    <a:pt x="0" y="4087789"/>
                  </a:cubicBezTo>
                  <a:cubicBezTo>
                    <a:pt x="0" y="4102006"/>
                    <a:pt x="3630" y="4104527"/>
                    <a:pt x="17141" y="4104527"/>
                  </a:cubicBezTo>
                  <a:cubicBezTo>
                    <a:pt x="457451" y="4104123"/>
                    <a:pt x="1552228" y="4104174"/>
                    <a:pt x="1559790" y="4104174"/>
                  </a:cubicBezTo>
                  <a:cubicBezTo>
                    <a:pt x="1559790" y="4104224"/>
                    <a:pt x="1561907" y="4087940"/>
                    <a:pt x="1567553" y="40725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BC980C-6A52-4AA0-AE19-EEC6255AD506}"/>
                </a:ext>
              </a:extLst>
            </p:cNvPr>
            <p:cNvSpPr/>
            <p:nvPr/>
          </p:nvSpPr>
          <p:spPr>
            <a:xfrm>
              <a:off x="284207" y="2079177"/>
              <a:ext cx="4273793" cy="4779414"/>
            </a:xfrm>
            <a:custGeom>
              <a:avLst/>
              <a:gdLst>
                <a:gd name="connsiteX0" fmla="*/ 892220 w 4273793"/>
                <a:gd name="connsiteY0" fmla="*/ 2740275 h 4779414"/>
                <a:gd name="connsiteX1" fmla="*/ 986309 w 4273793"/>
                <a:gd name="connsiteY1" fmla="*/ 2788180 h 4779414"/>
                <a:gd name="connsiteX2" fmla="*/ 1288557 w 4273793"/>
                <a:gd name="connsiteY2" fmla="*/ 3024323 h 4779414"/>
                <a:gd name="connsiteX3" fmla="*/ 1482547 w 4273793"/>
                <a:gd name="connsiteY3" fmla="*/ 3288330 h 4779414"/>
                <a:gd name="connsiteX4" fmla="*/ 1637228 w 4273793"/>
                <a:gd name="connsiteY4" fmla="*/ 3758184 h 4779414"/>
                <a:gd name="connsiteX5" fmla="*/ 1656734 w 4273793"/>
                <a:gd name="connsiteY5" fmla="*/ 3940376 h 4779414"/>
                <a:gd name="connsiteX6" fmla="*/ 1659343 w 4273793"/>
                <a:gd name="connsiteY6" fmla="*/ 4158732 h 4779414"/>
                <a:gd name="connsiteX7" fmla="*/ 1638177 w 4273793"/>
                <a:gd name="connsiteY7" fmla="*/ 4377563 h 4779414"/>
                <a:gd name="connsiteX8" fmla="*/ 1559265 w 4273793"/>
                <a:gd name="connsiteY8" fmla="*/ 4702577 h 4779414"/>
                <a:gd name="connsiteX9" fmla="*/ 1530155 w 4273793"/>
                <a:gd name="connsiteY9" fmla="*/ 4779414 h 4779414"/>
                <a:gd name="connsiteX10" fmla="*/ 1290159 w 4273793"/>
                <a:gd name="connsiteY10" fmla="*/ 4779356 h 4779414"/>
                <a:gd name="connsiteX11" fmla="*/ 1310731 w 4273793"/>
                <a:gd name="connsiteY11" fmla="*/ 4661728 h 4779414"/>
                <a:gd name="connsiteX12" fmla="*/ 1326857 w 4273793"/>
                <a:gd name="connsiteY12" fmla="*/ 4500940 h 4779414"/>
                <a:gd name="connsiteX13" fmla="*/ 1334446 w 4273793"/>
                <a:gd name="connsiteY13" fmla="*/ 4127072 h 4779414"/>
                <a:gd name="connsiteX14" fmla="*/ 1318320 w 4273793"/>
                <a:gd name="connsiteY14" fmla="*/ 3918617 h 4779414"/>
                <a:gd name="connsiteX15" fmla="*/ 1270416 w 4273793"/>
                <a:gd name="connsiteY15" fmla="*/ 3624906 h 4779414"/>
                <a:gd name="connsiteX16" fmla="*/ 1134232 w 4273793"/>
                <a:gd name="connsiteY16" fmla="*/ 3187719 h 4779414"/>
                <a:gd name="connsiteX17" fmla="*/ 902180 w 4273793"/>
                <a:gd name="connsiteY17" fmla="*/ 2761144 h 4779414"/>
                <a:gd name="connsiteX18" fmla="*/ 892932 w 4273793"/>
                <a:gd name="connsiteY18" fmla="*/ 2746560 h 4779414"/>
                <a:gd name="connsiteX19" fmla="*/ 892220 w 4273793"/>
                <a:gd name="connsiteY19" fmla="*/ 2740275 h 4779414"/>
                <a:gd name="connsiteX20" fmla="*/ 3777275 w 4273793"/>
                <a:gd name="connsiteY20" fmla="*/ 534123 h 4779414"/>
                <a:gd name="connsiteX21" fmla="*/ 4033634 w 4273793"/>
                <a:gd name="connsiteY21" fmla="*/ 562462 h 4779414"/>
                <a:gd name="connsiteX22" fmla="*/ 4250864 w 4273793"/>
                <a:gd name="connsiteY22" fmla="*/ 794337 h 4779414"/>
                <a:gd name="connsiteX23" fmla="*/ 4269955 w 4273793"/>
                <a:gd name="connsiteY23" fmla="*/ 1057752 h 4779414"/>
                <a:gd name="connsiteX24" fmla="*/ 4215469 w 4273793"/>
                <a:gd name="connsiteY24" fmla="*/ 1328222 h 4779414"/>
                <a:gd name="connsiteX25" fmla="*/ 4138692 w 4273793"/>
                <a:gd name="connsiteY25" fmla="*/ 1480413 h 4779414"/>
                <a:gd name="connsiteX26" fmla="*/ 3898221 w 4273793"/>
                <a:gd name="connsiteY26" fmla="*/ 1799262 h 4779414"/>
                <a:gd name="connsiteX27" fmla="*/ 3711643 w 4273793"/>
                <a:gd name="connsiteY27" fmla="*/ 1997757 h 4779414"/>
                <a:gd name="connsiteX28" fmla="*/ 3470758 w 4273793"/>
                <a:gd name="connsiteY28" fmla="*/ 2214572 h 4779414"/>
                <a:gd name="connsiteX29" fmla="*/ 2936932 w 4273793"/>
                <a:gd name="connsiteY29" fmla="*/ 2608183 h 4779414"/>
                <a:gd name="connsiteX30" fmla="*/ 2564723 w 4273793"/>
                <a:gd name="connsiteY30" fmla="*/ 2832823 h 4779414"/>
                <a:gd name="connsiteX31" fmla="*/ 2220382 w 4273793"/>
                <a:gd name="connsiteY31" fmla="*/ 3014955 h 4779414"/>
                <a:gd name="connsiteX32" fmla="*/ 1678433 w 4273793"/>
                <a:gd name="connsiteY32" fmla="*/ 3260584 h 4779414"/>
                <a:gd name="connsiteX33" fmla="*/ 1539522 w 4273793"/>
                <a:gd name="connsiteY33" fmla="*/ 3317915 h 4779414"/>
                <a:gd name="connsiteX34" fmla="*/ 1538040 w 4273793"/>
                <a:gd name="connsiteY34" fmla="*/ 3314832 h 4779414"/>
                <a:gd name="connsiteX35" fmla="*/ 1652999 w 4273793"/>
                <a:gd name="connsiteY35" fmla="*/ 3243213 h 4779414"/>
                <a:gd name="connsiteX36" fmla="*/ 2076669 w 4273793"/>
                <a:gd name="connsiteY36" fmla="*/ 2969956 h 4779414"/>
                <a:gd name="connsiteX37" fmla="*/ 2511840 w 4273793"/>
                <a:gd name="connsiteY37" fmla="*/ 2675059 h 4779414"/>
                <a:gd name="connsiteX38" fmla="*/ 3150486 w 4273793"/>
                <a:gd name="connsiteY38" fmla="*/ 2211726 h 4779414"/>
                <a:gd name="connsiteX39" fmla="*/ 3529985 w 4273793"/>
                <a:gd name="connsiteY39" fmla="*/ 1908173 h 4779414"/>
                <a:gd name="connsiteX40" fmla="*/ 3864487 w 4273793"/>
                <a:gd name="connsiteY40" fmla="*/ 1598159 h 4779414"/>
                <a:gd name="connsiteX41" fmla="*/ 4065116 w 4273793"/>
                <a:gd name="connsiteY41" fmla="*/ 1305811 h 4779414"/>
                <a:gd name="connsiteX42" fmla="*/ 4050412 w 4273793"/>
                <a:gd name="connsiteY42" fmla="*/ 880482 h 4779414"/>
                <a:gd name="connsiteX43" fmla="*/ 3837688 w 4273793"/>
                <a:gd name="connsiteY43" fmla="*/ 610782 h 4779414"/>
                <a:gd name="connsiteX44" fmla="*/ 3748046 w 4273793"/>
                <a:gd name="connsiteY44" fmla="*/ 540526 h 4779414"/>
                <a:gd name="connsiteX45" fmla="*/ 3777275 w 4273793"/>
                <a:gd name="connsiteY45" fmla="*/ 534123 h 4779414"/>
                <a:gd name="connsiteX46" fmla="*/ 1609185 w 4273793"/>
                <a:gd name="connsiteY46" fmla="*/ 153319 h 4779414"/>
                <a:gd name="connsiteX47" fmla="*/ 1612801 w 4273793"/>
                <a:gd name="connsiteY47" fmla="*/ 154386 h 4779414"/>
                <a:gd name="connsiteX48" fmla="*/ 1576043 w 4273793"/>
                <a:gd name="connsiteY48" fmla="*/ 306992 h 4779414"/>
                <a:gd name="connsiteX49" fmla="*/ 1442172 w 4273793"/>
                <a:gd name="connsiteY49" fmla="*/ 814969 h 4779414"/>
                <a:gd name="connsiteX50" fmla="*/ 1314407 w 4273793"/>
                <a:gd name="connsiteY50" fmla="*/ 1243975 h 4779414"/>
                <a:gd name="connsiteX51" fmla="*/ 1175022 w 4273793"/>
                <a:gd name="connsiteY51" fmla="*/ 1665035 h 4779414"/>
                <a:gd name="connsiteX52" fmla="*/ 962120 w 4273793"/>
                <a:gd name="connsiteY52" fmla="*/ 2215581 h 4779414"/>
                <a:gd name="connsiteX53" fmla="*/ 779692 w 4273793"/>
                <a:gd name="connsiteY53" fmla="*/ 2605456 h 4779414"/>
                <a:gd name="connsiteX54" fmla="*/ 717380 w 4273793"/>
                <a:gd name="connsiteY54" fmla="*/ 2721779 h 4779414"/>
                <a:gd name="connsiteX55" fmla="*/ 696748 w 4273793"/>
                <a:gd name="connsiteY55" fmla="*/ 2730672 h 4779414"/>
                <a:gd name="connsiteX56" fmla="*/ 527542 w 4273793"/>
                <a:gd name="connsiteY56" fmla="*/ 2685376 h 4779414"/>
                <a:gd name="connsiteX57" fmla="*/ 514143 w 4273793"/>
                <a:gd name="connsiteY57" fmla="*/ 2671029 h 4779414"/>
                <a:gd name="connsiteX58" fmla="*/ 535842 w 4273793"/>
                <a:gd name="connsiteY58" fmla="*/ 2661483 h 4779414"/>
                <a:gd name="connsiteX59" fmla="*/ 641730 w 4273793"/>
                <a:gd name="connsiteY59" fmla="*/ 2699428 h 4779414"/>
                <a:gd name="connsiteX60" fmla="*/ 665326 w 4273793"/>
                <a:gd name="connsiteY60" fmla="*/ 2687629 h 4779414"/>
                <a:gd name="connsiteX61" fmla="*/ 802103 w 4273793"/>
                <a:gd name="connsiteY61" fmla="*/ 2265738 h 4779414"/>
                <a:gd name="connsiteX62" fmla="*/ 916409 w 4273793"/>
                <a:gd name="connsiteY62" fmla="*/ 1916178 h 4779414"/>
                <a:gd name="connsiteX63" fmla="*/ 1088403 w 4273793"/>
                <a:gd name="connsiteY63" fmla="*/ 1387332 h 4779414"/>
                <a:gd name="connsiteX64" fmla="*/ 1209171 w 4273793"/>
                <a:gd name="connsiteY64" fmla="*/ 1010322 h 4779414"/>
                <a:gd name="connsiteX65" fmla="*/ 1298992 w 4273793"/>
                <a:gd name="connsiteY65" fmla="*/ 828605 h 4779414"/>
                <a:gd name="connsiteX66" fmla="*/ 1419524 w 4273793"/>
                <a:gd name="connsiteY66" fmla="*/ 591395 h 4779414"/>
                <a:gd name="connsiteX67" fmla="*/ 1537032 w 4273793"/>
                <a:gd name="connsiteY67" fmla="*/ 328870 h 4779414"/>
                <a:gd name="connsiteX68" fmla="*/ 1598631 w 4273793"/>
                <a:gd name="connsiteY68" fmla="*/ 178872 h 4779414"/>
                <a:gd name="connsiteX69" fmla="*/ 1609185 w 4273793"/>
                <a:gd name="connsiteY69" fmla="*/ 153319 h 4779414"/>
                <a:gd name="connsiteX70" fmla="*/ 1449049 w 4273793"/>
                <a:gd name="connsiteY70" fmla="*/ 1068 h 4779414"/>
                <a:gd name="connsiteX71" fmla="*/ 1612624 w 4273793"/>
                <a:gd name="connsiteY71" fmla="*/ 42036 h 4779414"/>
                <a:gd name="connsiteX72" fmla="*/ 1622762 w 4273793"/>
                <a:gd name="connsiteY72" fmla="*/ 63320 h 4779414"/>
                <a:gd name="connsiteX73" fmla="*/ 1467251 w 4273793"/>
                <a:gd name="connsiteY73" fmla="*/ 441278 h 4779414"/>
                <a:gd name="connsiteX74" fmla="*/ 1282984 w 4273793"/>
                <a:gd name="connsiteY74" fmla="*/ 815858 h 4779414"/>
                <a:gd name="connsiteX75" fmla="*/ 1258914 w 4273793"/>
                <a:gd name="connsiteY75" fmla="*/ 859316 h 4779414"/>
                <a:gd name="connsiteX76" fmla="*/ 1011803 w 4273793"/>
                <a:gd name="connsiteY76" fmla="*/ 1218776 h 4779414"/>
                <a:gd name="connsiteX77" fmla="*/ 669654 w 4273793"/>
                <a:gd name="connsiteY77" fmla="*/ 1503179 h 4779414"/>
                <a:gd name="connsiteX78" fmla="*/ 336635 w 4273793"/>
                <a:gd name="connsiteY78" fmla="*/ 1610193 h 4779414"/>
                <a:gd name="connsiteX79" fmla="*/ 179167 w 4273793"/>
                <a:gd name="connsiteY79" fmla="*/ 1621696 h 4779414"/>
                <a:gd name="connsiteX80" fmla="*/ 125216 w 4273793"/>
                <a:gd name="connsiteY80" fmla="*/ 1593001 h 4779414"/>
                <a:gd name="connsiteX81" fmla="*/ 0 w 4273793"/>
                <a:gd name="connsiteY81" fmla="*/ 1478991 h 4779414"/>
                <a:gd name="connsiteX82" fmla="*/ 136184 w 4273793"/>
                <a:gd name="connsiteY82" fmla="*/ 1447627 h 4779414"/>
                <a:gd name="connsiteX83" fmla="*/ 397821 w 4273793"/>
                <a:gd name="connsiteY83" fmla="*/ 1352648 h 4779414"/>
                <a:gd name="connsiteX84" fmla="*/ 651037 w 4273793"/>
                <a:gd name="connsiteY84" fmla="*/ 1179706 h 4779414"/>
                <a:gd name="connsiteX85" fmla="*/ 947061 w 4273793"/>
                <a:gd name="connsiteY85" fmla="*/ 914513 h 4779414"/>
                <a:gd name="connsiteX86" fmla="*/ 1219843 w 4273793"/>
                <a:gd name="connsiteY86" fmla="*/ 547878 h 4779414"/>
                <a:gd name="connsiteX87" fmla="*/ 1379801 w 4273793"/>
                <a:gd name="connsiteY87" fmla="*/ 184208 h 4779414"/>
                <a:gd name="connsiteX88" fmla="*/ 1423260 w 4273793"/>
                <a:gd name="connsiteY88" fmla="*/ 19151 h 4779414"/>
                <a:gd name="connsiteX89" fmla="*/ 1449049 w 4273793"/>
                <a:gd name="connsiteY89" fmla="*/ 1068 h 47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73793" h="4779414">
                  <a:moveTo>
                    <a:pt x="892220" y="2740275"/>
                  </a:moveTo>
                  <a:cubicBezTo>
                    <a:pt x="926251" y="2752607"/>
                    <a:pt x="956191" y="2770809"/>
                    <a:pt x="986309" y="2788180"/>
                  </a:cubicBezTo>
                  <a:cubicBezTo>
                    <a:pt x="1098185" y="2852566"/>
                    <a:pt x="1199922" y="2930470"/>
                    <a:pt x="1288557" y="3024323"/>
                  </a:cubicBezTo>
                  <a:cubicBezTo>
                    <a:pt x="1363971" y="3104182"/>
                    <a:pt x="1428773" y="3192047"/>
                    <a:pt x="1482547" y="3288330"/>
                  </a:cubicBezTo>
                  <a:cubicBezTo>
                    <a:pt x="1564482" y="3435185"/>
                    <a:pt x="1610667" y="3593484"/>
                    <a:pt x="1637228" y="3758184"/>
                  </a:cubicBezTo>
                  <a:cubicBezTo>
                    <a:pt x="1646951" y="3818420"/>
                    <a:pt x="1652169" y="3879368"/>
                    <a:pt x="1656734" y="3940376"/>
                  </a:cubicBezTo>
                  <a:cubicBezTo>
                    <a:pt x="1662188" y="4013240"/>
                    <a:pt x="1661121" y="4086105"/>
                    <a:pt x="1659343" y="4158732"/>
                  </a:cubicBezTo>
                  <a:cubicBezTo>
                    <a:pt x="1657505" y="4231953"/>
                    <a:pt x="1649619" y="4304995"/>
                    <a:pt x="1638177" y="4377563"/>
                  </a:cubicBezTo>
                  <a:cubicBezTo>
                    <a:pt x="1620747" y="4488075"/>
                    <a:pt x="1595312" y="4596630"/>
                    <a:pt x="1559265" y="4702577"/>
                  </a:cubicBezTo>
                  <a:cubicBezTo>
                    <a:pt x="1550431" y="4728486"/>
                    <a:pt x="1539878" y="4753802"/>
                    <a:pt x="1530155" y="4779414"/>
                  </a:cubicBezTo>
                  <a:cubicBezTo>
                    <a:pt x="1452072" y="4779356"/>
                    <a:pt x="1368121" y="4779356"/>
                    <a:pt x="1290159" y="4779356"/>
                  </a:cubicBezTo>
                  <a:cubicBezTo>
                    <a:pt x="1301068" y="4737676"/>
                    <a:pt x="1306581" y="4701036"/>
                    <a:pt x="1310731" y="4661728"/>
                  </a:cubicBezTo>
                  <a:cubicBezTo>
                    <a:pt x="1316363" y="4608133"/>
                    <a:pt x="1321581" y="4554536"/>
                    <a:pt x="1326857" y="4500940"/>
                  </a:cubicBezTo>
                  <a:cubicBezTo>
                    <a:pt x="1339130" y="4376436"/>
                    <a:pt x="1335514" y="4251695"/>
                    <a:pt x="1334446" y="4127072"/>
                  </a:cubicBezTo>
                  <a:cubicBezTo>
                    <a:pt x="1333853" y="4057410"/>
                    <a:pt x="1325909" y="3987984"/>
                    <a:pt x="1318320" y="3918617"/>
                  </a:cubicBezTo>
                  <a:cubicBezTo>
                    <a:pt x="1307530" y="3819785"/>
                    <a:pt x="1291582" y="3721960"/>
                    <a:pt x="1270416" y="3624906"/>
                  </a:cubicBezTo>
                  <a:cubicBezTo>
                    <a:pt x="1237808" y="3475204"/>
                    <a:pt x="1192808" y="3329298"/>
                    <a:pt x="1134232" y="3187719"/>
                  </a:cubicBezTo>
                  <a:cubicBezTo>
                    <a:pt x="1071980" y="3037425"/>
                    <a:pt x="997515" y="2893534"/>
                    <a:pt x="902180" y="2761144"/>
                  </a:cubicBezTo>
                  <a:cubicBezTo>
                    <a:pt x="898801" y="2756461"/>
                    <a:pt x="895836" y="2751540"/>
                    <a:pt x="892932" y="2746560"/>
                  </a:cubicBezTo>
                  <a:cubicBezTo>
                    <a:pt x="892279" y="2745492"/>
                    <a:pt x="892575" y="2743833"/>
                    <a:pt x="892220" y="2740275"/>
                  </a:cubicBezTo>
                  <a:close/>
                  <a:moveTo>
                    <a:pt x="3777275" y="534123"/>
                  </a:moveTo>
                  <a:cubicBezTo>
                    <a:pt x="3863953" y="532108"/>
                    <a:pt x="3950038" y="532642"/>
                    <a:pt x="4033634" y="562462"/>
                  </a:cubicBezTo>
                  <a:cubicBezTo>
                    <a:pt x="4146399" y="602719"/>
                    <a:pt x="4216952" y="681394"/>
                    <a:pt x="4250864" y="794337"/>
                  </a:cubicBezTo>
                  <a:cubicBezTo>
                    <a:pt x="4276772" y="880541"/>
                    <a:pt x="4276772" y="968702"/>
                    <a:pt x="4269955" y="1057752"/>
                  </a:cubicBezTo>
                  <a:cubicBezTo>
                    <a:pt x="4262840" y="1150360"/>
                    <a:pt x="4241615" y="1239765"/>
                    <a:pt x="4215469" y="1328222"/>
                  </a:cubicBezTo>
                  <a:cubicBezTo>
                    <a:pt x="4199166" y="1383419"/>
                    <a:pt x="4168573" y="1431975"/>
                    <a:pt x="4138692" y="1480413"/>
                  </a:cubicBezTo>
                  <a:cubicBezTo>
                    <a:pt x="4068555" y="1594186"/>
                    <a:pt x="3986086" y="1698769"/>
                    <a:pt x="3898221" y="1799262"/>
                  </a:cubicBezTo>
                  <a:cubicBezTo>
                    <a:pt x="3838400" y="1867680"/>
                    <a:pt x="3777571" y="1935209"/>
                    <a:pt x="3711643" y="1997757"/>
                  </a:cubicBezTo>
                  <a:cubicBezTo>
                    <a:pt x="3633324" y="2072163"/>
                    <a:pt x="3553345" y="2144732"/>
                    <a:pt x="3470758" y="2214572"/>
                  </a:cubicBezTo>
                  <a:cubicBezTo>
                    <a:pt x="3301491" y="2357693"/>
                    <a:pt x="3122324" y="2487117"/>
                    <a:pt x="2936932" y="2608183"/>
                  </a:cubicBezTo>
                  <a:cubicBezTo>
                    <a:pt x="2815569" y="2687450"/>
                    <a:pt x="2690948" y="2761500"/>
                    <a:pt x="2564723" y="2832823"/>
                  </a:cubicBezTo>
                  <a:cubicBezTo>
                    <a:pt x="2451603" y="2896736"/>
                    <a:pt x="2336763" y="2957387"/>
                    <a:pt x="2220382" y="3014955"/>
                  </a:cubicBezTo>
                  <a:cubicBezTo>
                    <a:pt x="2042518" y="3102878"/>
                    <a:pt x="1862166" y="3185466"/>
                    <a:pt x="1678433" y="3260584"/>
                  </a:cubicBezTo>
                  <a:cubicBezTo>
                    <a:pt x="1632071" y="3279556"/>
                    <a:pt x="1585826" y="3298825"/>
                    <a:pt x="1539522" y="3317915"/>
                  </a:cubicBezTo>
                  <a:cubicBezTo>
                    <a:pt x="1539048" y="3316907"/>
                    <a:pt x="1538514" y="3315900"/>
                    <a:pt x="1538040" y="3314832"/>
                  </a:cubicBezTo>
                  <a:cubicBezTo>
                    <a:pt x="1576340" y="3290940"/>
                    <a:pt x="1614640" y="3266987"/>
                    <a:pt x="1652999" y="3243213"/>
                  </a:cubicBezTo>
                  <a:cubicBezTo>
                    <a:pt x="1795822" y="3154578"/>
                    <a:pt x="1936691" y="3062978"/>
                    <a:pt x="2076669" y="2969956"/>
                  </a:cubicBezTo>
                  <a:cubicBezTo>
                    <a:pt x="2222634" y="2872961"/>
                    <a:pt x="2367948" y="2775078"/>
                    <a:pt x="2511840" y="2675059"/>
                  </a:cubicBezTo>
                  <a:cubicBezTo>
                    <a:pt x="2727883" y="2524943"/>
                    <a:pt x="2941319" y="2371210"/>
                    <a:pt x="3150486" y="2211726"/>
                  </a:cubicBezTo>
                  <a:cubicBezTo>
                    <a:pt x="3279318" y="2113487"/>
                    <a:pt x="3406194" y="2012816"/>
                    <a:pt x="3529985" y="1908173"/>
                  </a:cubicBezTo>
                  <a:cubicBezTo>
                    <a:pt x="3646248" y="1809875"/>
                    <a:pt x="3759843" y="1708730"/>
                    <a:pt x="3864487" y="1598159"/>
                  </a:cubicBezTo>
                  <a:cubicBezTo>
                    <a:pt x="3946541" y="1511539"/>
                    <a:pt x="4020650" y="1418754"/>
                    <a:pt x="4065116" y="1305811"/>
                  </a:cubicBezTo>
                  <a:cubicBezTo>
                    <a:pt x="4121854" y="1161801"/>
                    <a:pt x="4116637" y="1020282"/>
                    <a:pt x="4050412" y="880482"/>
                  </a:cubicBezTo>
                  <a:cubicBezTo>
                    <a:pt x="4000077" y="774238"/>
                    <a:pt x="3925672" y="687381"/>
                    <a:pt x="3837688" y="610782"/>
                  </a:cubicBezTo>
                  <a:cubicBezTo>
                    <a:pt x="3810179" y="586830"/>
                    <a:pt x="3781246" y="564775"/>
                    <a:pt x="3748046" y="540526"/>
                  </a:cubicBezTo>
                  <a:cubicBezTo>
                    <a:pt x="3761030" y="537621"/>
                    <a:pt x="3769093" y="534360"/>
                    <a:pt x="3777275" y="534123"/>
                  </a:cubicBezTo>
                  <a:close/>
                  <a:moveTo>
                    <a:pt x="1609185" y="153319"/>
                  </a:moveTo>
                  <a:cubicBezTo>
                    <a:pt x="1610430" y="153674"/>
                    <a:pt x="1611616" y="154031"/>
                    <a:pt x="1612801" y="154386"/>
                  </a:cubicBezTo>
                  <a:cubicBezTo>
                    <a:pt x="1600588" y="205255"/>
                    <a:pt x="1588494" y="256183"/>
                    <a:pt x="1576043" y="306992"/>
                  </a:cubicBezTo>
                  <a:cubicBezTo>
                    <a:pt x="1534482" y="477148"/>
                    <a:pt x="1489483" y="646414"/>
                    <a:pt x="1442172" y="814969"/>
                  </a:cubicBezTo>
                  <a:cubicBezTo>
                    <a:pt x="1401857" y="958623"/>
                    <a:pt x="1359050" y="1101566"/>
                    <a:pt x="1314407" y="1243975"/>
                  </a:cubicBezTo>
                  <a:cubicBezTo>
                    <a:pt x="1270178" y="1385079"/>
                    <a:pt x="1224290" y="1525591"/>
                    <a:pt x="1175022" y="1665035"/>
                  </a:cubicBezTo>
                  <a:cubicBezTo>
                    <a:pt x="1109450" y="1850606"/>
                    <a:pt x="1039847" y="2034694"/>
                    <a:pt x="962120" y="2215581"/>
                  </a:cubicBezTo>
                  <a:cubicBezTo>
                    <a:pt x="905441" y="2347496"/>
                    <a:pt x="845264" y="2477751"/>
                    <a:pt x="779692" y="2605456"/>
                  </a:cubicBezTo>
                  <a:cubicBezTo>
                    <a:pt x="759593" y="2644586"/>
                    <a:pt x="737954" y="2682886"/>
                    <a:pt x="717380" y="2721779"/>
                  </a:cubicBezTo>
                  <a:cubicBezTo>
                    <a:pt x="712519" y="2730969"/>
                    <a:pt x="707302" y="2733636"/>
                    <a:pt x="696748" y="2730672"/>
                  </a:cubicBezTo>
                  <a:cubicBezTo>
                    <a:pt x="640485" y="2715198"/>
                    <a:pt x="583865" y="2700732"/>
                    <a:pt x="527542" y="2685376"/>
                  </a:cubicBezTo>
                  <a:cubicBezTo>
                    <a:pt x="521080" y="2683597"/>
                    <a:pt x="509162" y="2683657"/>
                    <a:pt x="514143" y="2671029"/>
                  </a:cubicBezTo>
                  <a:cubicBezTo>
                    <a:pt x="517878" y="2661543"/>
                    <a:pt x="523392" y="2656681"/>
                    <a:pt x="535842" y="2661483"/>
                  </a:cubicBezTo>
                  <a:cubicBezTo>
                    <a:pt x="570821" y="2675000"/>
                    <a:pt x="606573" y="2686384"/>
                    <a:pt x="641730" y="2699428"/>
                  </a:cubicBezTo>
                  <a:cubicBezTo>
                    <a:pt x="654951" y="2704348"/>
                    <a:pt x="660939" y="2701206"/>
                    <a:pt x="665326" y="2687629"/>
                  </a:cubicBezTo>
                  <a:cubicBezTo>
                    <a:pt x="710622" y="2546880"/>
                    <a:pt x="756333" y="2406309"/>
                    <a:pt x="802103" y="2265738"/>
                  </a:cubicBezTo>
                  <a:cubicBezTo>
                    <a:pt x="840046" y="2149179"/>
                    <a:pt x="878465" y="2032737"/>
                    <a:pt x="916409" y="1916178"/>
                  </a:cubicBezTo>
                  <a:cubicBezTo>
                    <a:pt x="973858" y="1739915"/>
                    <a:pt x="1031250" y="1563654"/>
                    <a:pt x="1088403" y="1387332"/>
                  </a:cubicBezTo>
                  <a:cubicBezTo>
                    <a:pt x="1129074" y="1261762"/>
                    <a:pt x="1171049" y="1136605"/>
                    <a:pt x="1209171" y="1010322"/>
                  </a:cubicBezTo>
                  <a:cubicBezTo>
                    <a:pt x="1229151" y="944217"/>
                    <a:pt x="1267273" y="888190"/>
                    <a:pt x="1298992" y="828605"/>
                  </a:cubicBezTo>
                  <a:cubicBezTo>
                    <a:pt x="1340730" y="750286"/>
                    <a:pt x="1381402" y="671552"/>
                    <a:pt x="1419524" y="591395"/>
                  </a:cubicBezTo>
                  <a:cubicBezTo>
                    <a:pt x="1460729" y="504777"/>
                    <a:pt x="1499799" y="417267"/>
                    <a:pt x="1537032" y="328870"/>
                  </a:cubicBezTo>
                  <a:cubicBezTo>
                    <a:pt x="1558019" y="279068"/>
                    <a:pt x="1578119" y="228852"/>
                    <a:pt x="1598631" y="178872"/>
                  </a:cubicBezTo>
                  <a:cubicBezTo>
                    <a:pt x="1602130" y="170335"/>
                    <a:pt x="1605687" y="161857"/>
                    <a:pt x="1609185" y="153319"/>
                  </a:cubicBezTo>
                  <a:close/>
                  <a:moveTo>
                    <a:pt x="1449049" y="1068"/>
                  </a:moveTo>
                  <a:cubicBezTo>
                    <a:pt x="1504008" y="13104"/>
                    <a:pt x="1558790" y="25554"/>
                    <a:pt x="1612624" y="42036"/>
                  </a:cubicBezTo>
                  <a:cubicBezTo>
                    <a:pt x="1625075" y="45830"/>
                    <a:pt x="1627861" y="49921"/>
                    <a:pt x="1622762" y="63320"/>
                  </a:cubicBezTo>
                  <a:cubicBezTo>
                    <a:pt x="1574146" y="190611"/>
                    <a:pt x="1523040" y="316952"/>
                    <a:pt x="1467251" y="441278"/>
                  </a:cubicBezTo>
                  <a:cubicBezTo>
                    <a:pt x="1410275" y="568273"/>
                    <a:pt x="1351758" y="694615"/>
                    <a:pt x="1282984" y="815858"/>
                  </a:cubicBezTo>
                  <a:cubicBezTo>
                    <a:pt x="1274803" y="830264"/>
                    <a:pt x="1268815" y="846272"/>
                    <a:pt x="1258914" y="859316"/>
                  </a:cubicBezTo>
                  <a:cubicBezTo>
                    <a:pt x="1170812" y="975223"/>
                    <a:pt x="1104944" y="1106130"/>
                    <a:pt x="1011803" y="1218776"/>
                  </a:cubicBezTo>
                  <a:cubicBezTo>
                    <a:pt x="915342" y="1335395"/>
                    <a:pt x="799790" y="1427706"/>
                    <a:pt x="669654" y="1503179"/>
                  </a:cubicBezTo>
                  <a:cubicBezTo>
                    <a:pt x="566434" y="1563060"/>
                    <a:pt x="454618" y="1599048"/>
                    <a:pt x="336635" y="1610193"/>
                  </a:cubicBezTo>
                  <a:cubicBezTo>
                    <a:pt x="284522" y="1615115"/>
                    <a:pt x="232290" y="1624542"/>
                    <a:pt x="179167" y="1621696"/>
                  </a:cubicBezTo>
                  <a:cubicBezTo>
                    <a:pt x="155334" y="1620392"/>
                    <a:pt x="141639" y="1605095"/>
                    <a:pt x="125216" y="1593001"/>
                  </a:cubicBezTo>
                  <a:cubicBezTo>
                    <a:pt x="81105" y="1560392"/>
                    <a:pt x="40908" y="1523456"/>
                    <a:pt x="0" y="1478991"/>
                  </a:cubicBezTo>
                  <a:cubicBezTo>
                    <a:pt x="47963" y="1467963"/>
                    <a:pt x="92074" y="1457647"/>
                    <a:pt x="136184" y="1447627"/>
                  </a:cubicBezTo>
                  <a:cubicBezTo>
                    <a:pt x="227368" y="1426876"/>
                    <a:pt x="315233" y="1396699"/>
                    <a:pt x="397821" y="1352648"/>
                  </a:cubicBezTo>
                  <a:cubicBezTo>
                    <a:pt x="488471" y="1304269"/>
                    <a:pt x="571533" y="1244330"/>
                    <a:pt x="651037" y="1179706"/>
                  </a:cubicBezTo>
                  <a:cubicBezTo>
                    <a:pt x="753901" y="1096052"/>
                    <a:pt x="854987" y="1010084"/>
                    <a:pt x="947061" y="914513"/>
                  </a:cubicBezTo>
                  <a:cubicBezTo>
                    <a:pt x="1053542" y="804060"/>
                    <a:pt x="1144311" y="681631"/>
                    <a:pt x="1219843" y="547878"/>
                  </a:cubicBezTo>
                  <a:cubicBezTo>
                    <a:pt x="1285356" y="431911"/>
                    <a:pt x="1339070" y="310905"/>
                    <a:pt x="1379801" y="184208"/>
                  </a:cubicBezTo>
                  <a:cubicBezTo>
                    <a:pt x="1397232" y="130018"/>
                    <a:pt x="1412825" y="75178"/>
                    <a:pt x="1423260" y="19151"/>
                  </a:cubicBezTo>
                  <a:cubicBezTo>
                    <a:pt x="1426342" y="2669"/>
                    <a:pt x="1432686" y="-2490"/>
                    <a:pt x="1449049" y="1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712012-9E17-4A0F-967E-AA47AA041865}"/>
                </a:ext>
              </a:extLst>
            </p:cNvPr>
            <p:cNvSpPr/>
            <p:nvPr/>
          </p:nvSpPr>
          <p:spPr>
            <a:xfrm>
              <a:off x="335427" y="2982808"/>
              <a:ext cx="3609142" cy="3560669"/>
            </a:xfrm>
            <a:custGeom>
              <a:avLst/>
              <a:gdLst>
                <a:gd name="connsiteX0" fmla="*/ 26901 w 3609142"/>
                <a:gd name="connsiteY0" fmla="*/ 3253342 h 3560669"/>
                <a:gd name="connsiteX1" fmla="*/ 56920 w 3609142"/>
                <a:gd name="connsiteY1" fmla="*/ 3259607 h 3560669"/>
                <a:gd name="connsiteX2" fmla="*/ 291402 w 3609142"/>
                <a:gd name="connsiteY2" fmla="*/ 3338815 h 3560669"/>
                <a:gd name="connsiteX3" fmla="*/ 73342 w 3609142"/>
                <a:gd name="connsiteY3" fmla="*/ 3555334 h 3560669"/>
                <a:gd name="connsiteX4" fmla="*/ 57097 w 3609142"/>
                <a:gd name="connsiteY4" fmla="*/ 3560669 h 3560669"/>
                <a:gd name="connsiteX5" fmla="*/ 596 w 3609142"/>
                <a:gd name="connsiteY5" fmla="*/ 3302057 h 3560669"/>
                <a:gd name="connsiteX6" fmla="*/ 26901 w 3609142"/>
                <a:gd name="connsiteY6" fmla="*/ 3253342 h 3560669"/>
                <a:gd name="connsiteX7" fmla="*/ 965977 w 3609142"/>
                <a:gd name="connsiteY7" fmla="*/ 350363 h 3560669"/>
                <a:gd name="connsiteX8" fmla="*/ 883627 w 3609142"/>
                <a:gd name="connsiteY8" fmla="*/ 583778 h 3560669"/>
                <a:gd name="connsiteX9" fmla="*/ 453969 w 3609142"/>
                <a:gd name="connsiteY9" fmla="*/ 1707279 h 3560669"/>
                <a:gd name="connsiteX10" fmla="*/ 429246 w 3609142"/>
                <a:gd name="connsiteY10" fmla="*/ 1718069 h 3560669"/>
                <a:gd name="connsiteX11" fmla="*/ 307232 w 3609142"/>
                <a:gd name="connsiteY11" fmla="*/ 1674375 h 3560669"/>
                <a:gd name="connsiteX12" fmla="*/ 286126 w 3609142"/>
                <a:gd name="connsiteY12" fmla="*/ 1645501 h 3560669"/>
                <a:gd name="connsiteX13" fmla="*/ 272075 w 3609142"/>
                <a:gd name="connsiteY13" fmla="*/ 1145825 h 3560669"/>
                <a:gd name="connsiteX14" fmla="*/ 260632 w 3609142"/>
                <a:gd name="connsiteY14" fmla="*/ 747827 h 3560669"/>
                <a:gd name="connsiteX15" fmla="*/ 277648 w 3609142"/>
                <a:gd name="connsiteY15" fmla="*/ 728559 h 3560669"/>
                <a:gd name="connsiteX16" fmla="*/ 851078 w 3609142"/>
                <a:gd name="connsiteY16" fmla="*/ 462061 h 3560669"/>
                <a:gd name="connsiteX17" fmla="*/ 965977 w 3609142"/>
                <a:gd name="connsiteY17" fmla="*/ 350363 h 3560669"/>
                <a:gd name="connsiteX18" fmla="*/ 3588296 w 3609142"/>
                <a:gd name="connsiteY18" fmla="*/ 139 h 3560669"/>
                <a:gd name="connsiteX19" fmla="*/ 3605462 w 3609142"/>
                <a:gd name="connsiteY19" fmla="*/ 48470 h 3560669"/>
                <a:gd name="connsiteX20" fmla="*/ 3397066 w 3609142"/>
                <a:gd name="connsiteY20" fmla="*/ 568364 h 3560669"/>
                <a:gd name="connsiteX21" fmla="*/ 2912983 w 3609142"/>
                <a:gd name="connsiteY21" fmla="*/ 1128573 h 3560669"/>
                <a:gd name="connsiteX22" fmla="*/ 1978255 w 3609142"/>
                <a:gd name="connsiteY22" fmla="*/ 1816251 h 3560669"/>
                <a:gd name="connsiteX23" fmla="*/ 1344944 w 3609142"/>
                <a:gd name="connsiteY23" fmla="*/ 2158103 h 3560669"/>
                <a:gd name="connsiteX24" fmla="*/ 1286250 w 3609142"/>
                <a:gd name="connsiteY24" fmla="*/ 2145652 h 3560669"/>
                <a:gd name="connsiteX25" fmla="*/ 1179413 w 3609142"/>
                <a:gd name="connsiteY25" fmla="*/ 2038283 h 3560669"/>
                <a:gd name="connsiteX26" fmla="*/ 1178168 w 3609142"/>
                <a:gd name="connsiteY26" fmla="*/ 2010002 h 3560669"/>
                <a:gd name="connsiteX27" fmla="*/ 1790490 w 3609142"/>
                <a:gd name="connsiteY27" fmla="*/ 1355348 h 3560669"/>
                <a:gd name="connsiteX28" fmla="*/ 2511962 w 3609142"/>
                <a:gd name="connsiteY28" fmla="*/ 662572 h 3560669"/>
                <a:gd name="connsiteX29" fmla="*/ 3151616 w 3609142"/>
                <a:gd name="connsiteY29" fmla="*/ 167757 h 3560669"/>
                <a:gd name="connsiteX30" fmla="*/ 3479179 w 3609142"/>
                <a:gd name="connsiteY30" fmla="*/ 14142 h 3560669"/>
                <a:gd name="connsiteX31" fmla="*/ 3554238 w 3609142"/>
                <a:gd name="connsiteY31" fmla="*/ 1040 h 3560669"/>
                <a:gd name="connsiteX32" fmla="*/ 3588296 w 3609142"/>
                <a:gd name="connsiteY32" fmla="*/ 139 h 35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09142" h="3560669">
                  <a:moveTo>
                    <a:pt x="26901" y="3253342"/>
                  </a:moveTo>
                  <a:cubicBezTo>
                    <a:pt x="34353" y="3254160"/>
                    <a:pt x="44099" y="3256450"/>
                    <a:pt x="56920" y="3259607"/>
                  </a:cubicBezTo>
                  <a:cubicBezTo>
                    <a:pt x="137313" y="3279350"/>
                    <a:pt x="216107" y="3303954"/>
                    <a:pt x="291402" y="3338815"/>
                  </a:cubicBezTo>
                  <a:cubicBezTo>
                    <a:pt x="241482" y="3433912"/>
                    <a:pt x="166068" y="3503339"/>
                    <a:pt x="73342" y="3555334"/>
                  </a:cubicBezTo>
                  <a:cubicBezTo>
                    <a:pt x="68480" y="3558061"/>
                    <a:pt x="62552" y="3558891"/>
                    <a:pt x="57097" y="3560669"/>
                  </a:cubicBezTo>
                  <a:cubicBezTo>
                    <a:pt x="22474" y="3477904"/>
                    <a:pt x="-4384" y="3393360"/>
                    <a:pt x="596" y="3302057"/>
                  </a:cubicBezTo>
                  <a:cubicBezTo>
                    <a:pt x="2820" y="3261682"/>
                    <a:pt x="4543" y="3250888"/>
                    <a:pt x="26901" y="3253342"/>
                  </a:cubicBezTo>
                  <a:close/>
                  <a:moveTo>
                    <a:pt x="965977" y="350363"/>
                  </a:moveTo>
                  <a:cubicBezTo>
                    <a:pt x="938528" y="428148"/>
                    <a:pt x="911373" y="506053"/>
                    <a:pt x="883627" y="583778"/>
                  </a:cubicBezTo>
                  <a:cubicBezTo>
                    <a:pt x="748747" y="961441"/>
                    <a:pt x="599343" y="1333589"/>
                    <a:pt x="453969" y="1707279"/>
                  </a:cubicBezTo>
                  <a:cubicBezTo>
                    <a:pt x="448159" y="1722161"/>
                    <a:pt x="442467" y="1723050"/>
                    <a:pt x="429246" y="1718069"/>
                  </a:cubicBezTo>
                  <a:cubicBezTo>
                    <a:pt x="388871" y="1702774"/>
                    <a:pt x="348200" y="1688070"/>
                    <a:pt x="307232" y="1674375"/>
                  </a:cubicBezTo>
                  <a:cubicBezTo>
                    <a:pt x="292173" y="1669335"/>
                    <a:pt x="286541" y="1662340"/>
                    <a:pt x="286126" y="1645501"/>
                  </a:cubicBezTo>
                  <a:cubicBezTo>
                    <a:pt x="282095" y="1478904"/>
                    <a:pt x="276876" y="1312365"/>
                    <a:pt x="272075" y="1145825"/>
                  </a:cubicBezTo>
                  <a:cubicBezTo>
                    <a:pt x="268280" y="1013139"/>
                    <a:pt x="264782" y="880454"/>
                    <a:pt x="260632" y="747827"/>
                  </a:cubicBezTo>
                  <a:cubicBezTo>
                    <a:pt x="260217" y="734429"/>
                    <a:pt x="262944" y="728618"/>
                    <a:pt x="277648" y="728559"/>
                  </a:cubicBezTo>
                  <a:cubicBezTo>
                    <a:pt x="509700" y="727848"/>
                    <a:pt x="689697" y="614608"/>
                    <a:pt x="851078" y="462061"/>
                  </a:cubicBezTo>
                  <a:cubicBezTo>
                    <a:pt x="889615" y="425540"/>
                    <a:pt x="927797" y="388604"/>
                    <a:pt x="965977" y="350363"/>
                  </a:cubicBezTo>
                  <a:close/>
                  <a:moveTo>
                    <a:pt x="3588296" y="139"/>
                  </a:moveTo>
                  <a:cubicBezTo>
                    <a:pt x="3612877" y="1359"/>
                    <a:pt x="3611420" y="11074"/>
                    <a:pt x="3605462" y="48470"/>
                  </a:cubicBezTo>
                  <a:cubicBezTo>
                    <a:pt x="3575404" y="237597"/>
                    <a:pt x="3498863" y="408109"/>
                    <a:pt x="3397066" y="568364"/>
                  </a:cubicBezTo>
                  <a:cubicBezTo>
                    <a:pt x="3263313" y="778835"/>
                    <a:pt x="3095885" y="960551"/>
                    <a:pt x="2912983" y="1128573"/>
                  </a:cubicBezTo>
                  <a:cubicBezTo>
                    <a:pt x="2626446" y="1391751"/>
                    <a:pt x="2310028" y="1614553"/>
                    <a:pt x="1978255" y="1816251"/>
                  </a:cubicBezTo>
                  <a:cubicBezTo>
                    <a:pt x="1773060" y="1940991"/>
                    <a:pt x="1563122" y="2057255"/>
                    <a:pt x="1344944" y="2158103"/>
                  </a:cubicBezTo>
                  <a:cubicBezTo>
                    <a:pt x="1310795" y="2173873"/>
                    <a:pt x="1310795" y="2173577"/>
                    <a:pt x="1286250" y="2145652"/>
                  </a:cubicBezTo>
                  <a:cubicBezTo>
                    <a:pt x="1252870" y="2107649"/>
                    <a:pt x="1217594" y="2071365"/>
                    <a:pt x="1179413" y="2038283"/>
                  </a:cubicBezTo>
                  <a:cubicBezTo>
                    <a:pt x="1166785" y="2027314"/>
                    <a:pt x="1167674" y="2021682"/>
                    <a:pt x="1178168" y="2010002"/>
                  </a:cubicBezTo>
                  <a:cubicBezTo>
                    <a:pt x="1377848" y="1787673"/>
                    <a:pt x="1581739" y="1569257"/>
                    <a:pt x="1790490" y="1355348"/>
                  </a:cubicBezTo>
                  <a:cubicBezTo>
                    <a:pt x="2023432" y="1116596"/>
                    <a:pt x="2261827" y="883418"/>
                    <a:pt x="2511962" y="662572"/>
                  </a:cubicBezTo>
                  <a:cubicBezTo>
                    <a:pt x="2714428" y="483819"/>
                    <a:pt x="2922054" y="311470"/>
                    <a:pt x="3151616" y="167757"/>
                  </a:cubicBezTo>
                  <a:cubicBezTo>
                    <a:pt x="3254420" y="103371"/>
                    <a:pt x="3360486" y="45150"/>
                    <a:pt x="3479179" y="14142"/>
                  </a:cubicBezTo>
                  <a:cubicBezTo>
                    <a:pt x="3507875" y="6613"/>
                    <a:pt x="3536926" y="1632"/>
                    <a:pt x="3554238" y="1040"/>
                  </a:cubicBezTo>
                  <a:cubicBezTo>
                    <a:pt x="3569015" y="269"/>
                    <a:pt x="3580102" y="-268"/>
                    <a:pt x="3588296" y="1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F0986C-C3E5-4FE5-B129-9743177B52E9}"/>
                </a:ext>
              </a:extLst>
            </p:cNvPr>
            <p:cNvSpPr/>
            <p:nvPr/>
          </p:nvSpPr>
          <p:spPr>
            <a:xfrm>
              <a:off x="392525" y="2996418"/>
              <a:ext cx="3685350" cy="3669283"/>
            </a:xfrm>
            <a:custGeom>
              <a:avLst/>
              <a:gdLst>
                <a:gd name="connsiteX0" fmla="*/ 234305 w 3685350"/>
                <a:gd name="connsiteY0" fmla="*/ 3325207 h 3669283"/>
                <a:gd name="connsiteX1" fmla="*/ 439678 w 3685350"/>
                <a:gd name="connsiteY1" fmla="*/ 3454751 h 3669283"/>
                <a:gd name="connsiteX2" fmla="*/ 436951 w 3685350"/>
                <a:gd name="connsiteY2" fmla="*/ 3476509 h 3669283"/>
                <a:gd name="connsiteX3" fmla="*/ 67529 w 3685350"/>
                <a:gd name="connsiteY3" fmla="*/ 3665281 h 3669283"/>
                <a:gd name="connsiteX4" fmla="*/ 49209 w 3685350"/>
                <a:gd name="connsiteY4" fmla="*/ 3661842 h 3669283"/>
                <a:gd name="connsiteX5" fmla="*/ 0 w 3685350"/>
                <a:gd name="connsiteY5" fmla="*/ 3547062 h 3669283"/>
                <a:gd name="connsiteX6" fmla="*/ 18617 w 3685350"/>
                <a:gd name="connsiteY6" fmla="*/ 3530402 h 3669283"/>
                <a:gd name="connsiteX7" fmla="*/ 215511 w 3685350"/>
                <a:gd name="connsiteY7" fmla="*/ 3341748 h 3669283"/>
                <a:gd name="connsiteX8" fmla="*/ 234305 w 3685350"/>
                <a:gd name="connsiteY8" fmla="*/ 3325207 h 3669283"/>
                <a:gd name="connsiteX9" fmla="*/ 1067711 w 3685350"/>
                <a:gd name="connsiteY9" fmla="*/ 118634 h 3669283"/>
                <a:gd name="connsiteX10" fmla="*/ 1072573 w 3685350"/>
                <a:gd name="connsiteY10" fmla="*/ 120650 h 3669283"/>
                <a:gd name="connsiteX11" fmla="*/ 1027041 w 3685350"/>
                <a:gd name="connsiteY11" fmla="*/ 261696 h 3669283"/>
                <a:gd name="connsiteX12" fmla="*/ 547106 w 3685350"/>
                <a:gd name="connsiteY12" fmla="*/ 1739795 h 3669283"/>
                <a:gd name="connsiteX13" fmla="*/ 514854 w 3685350"/>
                <a:gd name="connsiteY13" fmla="*/ 1755744 h 3669283"/>
                <a:gd name="connsiteX14" fmla="*/ 422425 w 3685350"/>
                <a:gd name="connsiteY14" fmla="*/ 1721950 h 3669283"/>
                <a:gd name="connsiteX15" fmla="*/ 415725 w 3685350"/>
                <a:gd name="connsiteY15" fmla="*/ 1698235 h 3669283"/>
                <a:gd name="connsiteX16" fmla="*/ 833406 w 3685350"/>
                <a:gd name="connsiteY16" fmla="*/ 607224 h 3669283"/>
                <a:gd name="connsiteX17" fmla="*/ 933840 w 3685350"/>
                <a:gd name="connsiteY17" fmla="*/ 320034 h 3669283"/>
                <a:gd name="connsiteX18" fmla="*/ 965440 w 3685350"/>
                <a:gd name="connsiteY18" fmla="*/ 262940 h 3669283"/>
                <a:gd name="connsiteX19" fmla="*/ 1067711 w 3685350"/>
                <a:gd name="connsiteY19" fmla="*/ 118634 h 3669283"/>
                <a:gd name="connsiteX20" fmla="*/ 3573504 w 3685350"/>
                <a:gd name="connsiteY20" fmla="*/ 0 h 3669283"/>
                <a:gd name="connsiteX21" fmla="*/ 3679748 w 3685350"/>
                <a:gd name="connsiteY21" fmla="*/ 196835 h 3669283"/>
                <a:gd name="connsiteX22" fmla="*/ 3611449 w 3685350"/>
                <a:gd name="connsiteY22" fmla="*/ 520545 h 3669283"/>
                <a:gd name="connsiteX23" fmla="*/ 3354733 w 3685350"/>
                <a:gd name="connsiteY23" fmla="*/ 842419 h 3669283"/>
                <a:gd name="connsiteX24" fmla="*/ 2209533 w 3685350"/>
                <a:gd name="connsiteY24" fmla="*/ 1760903 h 3669283"/>
                <a:gd name="connsiteX25" fmla="*/ 1405118 w 3685350"/>
                <a:gd name="connsiteY25" fmla="*/ 2187241 h 3669283"/>
                <a:gd name="connsiteX26" fmla="*/ 1320100 w 3685350"/>
                <a:gd name="connsiteY26" fmla="*/ 2218781 h 3669283"/>
                <a:gd name="connsiteX27" fmla="*/ 1293302 w 3685350"/>
                <a:gd name="connsiteY27" fmla="*/ 2211667 h 3669283"/>
                <a:gd name="connsiteX28" fmla="*/ 1306404 w 3685350"/>
                <a:gd name="connsiteY28" fmla="*/ 2157240 h 3669283"/>
                <a:gd name="connsiteX29" fmla="*/ 2365282 w 3685350"/>
                <a:gd name="connsiteY29" fmla="*/ 1533832 h 3669283"/>
                <a:gd name="connsiteX30" fmla="*/ 3003632 w 3685350"/>
                <a:gd name="connsiteY30" fmla="*/ 999353 h 3669283"/>
                <a:gd name="connsiteX31" fmla="*/ 3424929 w 3685350"/>
                <a:gd name="connsiteY31" fmla="*/ 447326 h 3669283"/>
                <a:gd name="connsiteX32" fmla="*/ 3573504 w 3685350"/>
                <a:gd name="connsiteY32" fmla="*/ 0 h 36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85350" h="3669283">
                  <a:moveTo>
                    <a:pt x="234305" y="3325207"/>
                  </a:moveTo>
                  <a:cubicBezTo>
                    <a:pt x="309956" y="3356985"/>
                    <a:pt x="379916" y="3397657"/>
                    <a:pt x="439678" y="3454751"/>
                  </a:cubicBezTo>
                  <a:cubicBezTo>
                    <a:pt x="449697" y="3464296"/>
                    <a:pt x="452484" y="3468683"/>
                    <a:pt x="436951" y="3476509"/>
                  </a:cubicBezTo>
                  <a:cubicBezTo>
                    <a:pt x="313513" y="3538880"/>
                    <a:pt x="190610" y="3602199"/>
                    <a:pt x="67529" y="3665281"/>
                  </a:cubicBezTo>
                  <a:cubicBezTo>
                    <a:pt x="60474" y="3668897"/>
                    <a:pt x="54426" y="3673463"/>
                    <a:pt x="49209" y="3661842"/>
                  </a:cubicBezTo>
                  <a:cubicBezTo>
                    <a:pt x="32193" y="3623839"/>
                    <a:pt x="12094" y="3587199"/>
                    <a:pt x="0" y="3547062"/>
                  </a:cubicBezTo>
                  <a:cubicBezTo>
                    <a:pt x="2490" y="3537338"/>
                    <a:pt x="11324" y="3534552"/>
                    <a:pt x="18617" y="3530402"/>
                  </a:cubicBezTo>
                  <a:cubicBezTo>
                    <a:pt x="100018" y="3483920"/>
                    <a:pt x="166835" y="3422320"/>
                    <a:pt x="215511" y="3341748"/>
                  </a:cubicBezTo>
                  <a:cubicBezTo>
                    <a:pt x="220075" y="3334278"/>
                    <a:pt x="224878" y="3327104"/>
                    <a:pt x="234305" y="3325207"/>
                  </a:cubicBezTo>
                  <a:close/>
                  <a:moveTo>
                    <a:pt x="1067711" y="118634"/>
                  </a:moveTo>
                  <a:cubicBezTo>
                    <a:pt x="1069312" y="119346"/>
                    <a:pt x="1070973" y="119998"/>
                    <a:pt x="1072573" y="120650"/>
                  </a:cubicBezTo>
                  <a:cubicBezTo>
                    <a:pt x="1057395" y="167665"/>
                    <a:pt x="1042277" y="214739"/>
                    <a:pt x="1027041" y="261696"/>
                  </a:cubicBezTo>
                  <a:cubicBezTo>
                    <a:pt x="866904" y="754376"/>
                    <a:pt x="706650" y="1246937"/>
                    <a:pt x="547106" y="1739795"/>
                  </a:cubicBezTo>
                  <a:cubicBezTo>
                    <a:pt x="540704" y="1759598"/>
                    <a:pt x="533944" y="1763985"/>
                    <a:pt x="514854" y="1755744"/>
                  </a:cubicBezTo>
                  <a:cubicBezTo>
                    <a:pt x="489123" y="1744598"/>
                    <a:pt x="448927" y="1731199"/>
                    <a:pt x="422425" y="1721950"/>
                  </a:cubicBezTo>
                  <a:cubicBezTo>
                    <a:pt x="414777" y="1719283"/>
                    <a:pt x="411752" y="1708433"/>
                    <a:pt x="415725" y="1698235"/>
                  </a:cubicBezTo>
                  <a:cubicBezTo>
                    <a:pt x="554161" y="1345236"/>
                    <a:pt x="705582" y="964314"/>
                    <a:pt x="833406" y="607224"/>
                  </a:cubicBezTo>
                  <a:cubicBezTo>
                    <a:pt x="867616" y="511712"/>
                    <a:pt x="902062" y="416318"/>
                    <a:pt x="933840" y="320034"/>
                  </a:cubicBezTo>
                  <a:cubicBezTo>
                    <a:pt x="941073" y="298097"/>
                    <a:pt x="951804" y="280371"/>
                    <a:pt x="965440" y="262940"/>
                  </a:cubicBezTo>
                  <a:cubicBezTo>
                    <a:pt x="1001783" y="216459"/>
                    <a:pt x="1035459" y="168080"/>
                    <a:pt x="1067711" y="118634"/>
                  </a:cubicBezTo>
                  <a:close/>
                  <a:moveTo>
                    <a:pt x="3573504" y="0"/>
                  </a:moveTo>
                  <a:cubicBezTo>
                    <a:pt x="3631725" y="55909"/>
                    <a:pt x="3667001" y="120591"/>
                    <a:pt x="3679748" y="196835"/>
                  </a:cubicBezTo>
                  <a:cubicBezTo>
                    <a:pt x="3699195" y="313395"/>
                    <a:pt x="3665993" y="419461"/>
                    <a:pt x="3611449" y="520545"/>
                  </a:cubicBezTo>
                  <a:cubicBezTo>
                    <a:pt x="3545283" y="643212"/>
                    <a:pt x="3454988" y="746965"/>
                    <a:pt x="3354733" y="842419"/>
                  </a:cubicBezTo>
                  <a:cubicBezTo>
                    <a:pt x="2999066" y="1181070"/>
                    <a:pt x="2619981" y="1490670"/>
                    <a:pt x="2209533" y="1760903"/>
                  </a:cubicBezTo>
                  <a:cubicBezTo>
                    <a:pt x="1955012" y="1928450"/>
                    <a:pt x="1690292" y="2077261"/>
                    <a:pt x="1405118" y="2187241"/>
                  </a:cubicBezTo>
                  <a:cubicBezTo>
                    <a:pt x="1376898" y="2198090"/>
                    <a:pt x="1348261" y="2207813"/>
                    <a:pt x="1320100" y="2218781"/>
                  </a:cubicBezTo>
                  <a:cubicBezTo>
                    <a:pt x="1308776" y="2223169"/>
                    <a:pt x="1301602" y="2222931"/>
                    <a:pt x="1293302" y="2211667"/>
                  </a:cubicBezTo>
                  <a:cubicBezTo>
                    <a:pt x="1266562" y="2175442"/>
                    <a:pt x="1266147" y="2176331"/>
                    <a:pt x="1306404" y="2157240"/>
                  </a:cubicBezTo>
                  <a:cubicBezTo>
                    <a:pt x="1678079" y="1981216"/>
                    <a:pt x="2030009" y="1771574"/>
                    <a:pt x="2365282" y="1533832"/>
                  </a:cubicBezTo>
                  <a:cubicBezTo>
                    <a:pt x="2592353" y="1372806"/>
                    <a:pt x="2807983" y="1197848"/>
                    <a:pt x="3003632" y="999353"/>
                  </a:cubicBezTo>
                  <a:cubicBezTo>
                    <a:pt x="3167384" y="833288"/>
                    <a:pt x="3314595" y="654299"/>
                    <a:pt x="3424929" y="447326"/>
                  </a:cubicBezTo>
                  <a:cubicBezTo>
                    <a:pt x="3504375" y="298395"/>
                    <a:pt x="3540303" y="190195"/>
                    <a:pt x="3573504" y="0"/>
                  </a:cubicBezTo>
                  <a:close/>
                </a:path>
              </a:pathLst>
            </a:custGeom>
            <a:solidFill>
              <a:schemeClr val="accent5"/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A83D04-1A5B-4F29-996B-E434B7224338}"/>
                </a:ext>
              </a:extLst>
            </p:cNvPr>
            <p:cNvSpPr/>
            <p:nvPr/>
          </p:nvSpPr>
          <p:spPr>
            <a:xfrm>
              <a:off x="141742" y="5337353"/>
              <a:ext cx="1269581" cy="1040416"/>
            </a:xfrm>
            <a:custGeom>
              <a:avLst/>
              <a:gdLst>
                <a:gd name="connsiteX0" fmla="*/ 418277 w 1079548"/>
                <a:gd name="connsiteY0" fmla="*/ 636046 h 884685"/>
                <a:gd name="connsiteX1" fmla="*/ 291790 w 1079548"/>
                <a:gd name="connsiteY1" fmla="*/ 671638 h 884685"/>
                <a:gd name="connsiteX2" fmla="*/ 14869 w 1079548"/>
                <a:gd name="connsiteY2" fmla="*/ 476690 h 884685"/>
                <a:gd name="connsiteX3" fmla="*/ 111411 w 1079548"/>
                <a:gd name="connsiteY3" fmla="*/ 108520 h 884685"/>
                <a:gd name="connsiteX4" fmla="*/ 330154 w 1079548"/>
                <a:gd name="connsiteY4" fmla="*/ 535 h 884685"/>
                <a:gd name="connsiteX5" fmla="*/ 600420 w 1079548"/>
                <a:gd name="connsiteY5" fmla="*/ 177436 h 884685"/>
                <a:gd name="connsiteX6" fmla="*/ 622451 w 1079548"/>
                <a:gd name="connsiteY6" fmla="*/ 294445 h 884685"/>
                <a:gd name="connsiteX7" fmla="*/ 715060 w 1079548"/>
                <a:gd name="connsiteY7" fmla="*/ 260265 h 884685"/>
                <a:gd name="connsiteX8" fmla="*/ 935367 w 1079548"/>
                <a:gd name="connsiteY8" fmla="*/ 282245 h 884685"/>
                <a:gd name="connsiteX9" fmla="*/ 1066794 w 1079548"/>
                <a:gd name="connsiteY9" fmla="*/ 610386 h 884685"/>
                <a:gd name="connsiteX10" fmla="*/ 688896 w 1079548"/>
                <a:gd name="connsiteY10" fmla="*/ 884483 h 884685"/>
                <a:gd name="connsiteX11" fmla="*/ 421705 w 1079548"/>
                <a:gd name="connsiteY11" fmla="*/ 659942 h 884685"/>
                <a:gd name="connsiteX12" fmla="*/ 418277 w 1079548"/>
                <a:gd name="connsiteY12" fmla="*/ 636046 h 8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548" h="884685">
                  <a:moveTo>
                    <a:pt x="418277" y="636046"/>
                  </a:moveTo>
                  <a:cubicBezTo>
                    <a:pt x="376938" y="655909"/>
                    <a:pt x="335901" y="669218"/>
                    <a:pt x="291790" y="671638"/>
                  </a:cubicBezTo>
                  <a:cubicBezTo>
                    <a:pt x="159555" y="678998"/>
                    <a:pt x="50158" y="604185"/>
                    <a:pt x="14869" y="476690"/>
                  </a:cubicBezTo>
                  <a:cubicBezTo>
                    <a:pt x="-23949" y="336439"/>
                    <a:pt x="14970" y="213733"/>
                    <a:pt x="111411" y="108520"/>
                  </a:cubicBezTo>
                  <a:cubicBezTo>
                    <a:pt x="169739" y="44899"/>
                    <a:pt x="242637" y="5627"/>
                    <a:pt x="330154" y="535"/>
                  </a:cubicBezTo>
                  <a:cubicBezTo>
                    <a:pt x="455179" y="-6724"/>
                    <a:pt x="555754" y="60275"/>
                    <a:pt x="600420" y="177436"/>
                  </a:cubicBezTo>
                  <a:cubicBezTo>
                    <a:pt x="614536" y="214490"/>
                    <a:pt x="620182" y="253106"/>
                    <a:pt x="622451" y="294445"/>
                  </a:cubicBezTo>
                  <a:cubicBezTo>
                    <a:pt x="653102" y="280481"/>
                    <a:pt x="683048" y="267625"/>
                    <a:pt x="715060" y="260265"/>
                  </a:cubicBezTo>
                  <a:cubicBezTo>
                    <a:pt x="791084" y="242771"/>
                    <a:pt x="865040" y="246754"/>
                    <a:pt x="935367" y="282245"/>
                  </a:cubicBezTo>
                  <a:cubicBezTo>
                    <a:pt x="1052880" y="341582"/>
                    <a:pt x="1105966" y="475177"/>
                    <a:pt x="1066794" y="610386"/>
                  </a:cubicBezTo>
                  <a:cubicBezTo>
                    <a:pt x="1019103" y="775086"/>
                    <a:pt x="860453" y="890180"/>
                    <a:pt x="688896" y="884483"/>
                  </a:cubicBezTo>
                  <a:cubicBezTo>
                    <a:pt x="552074" y="879946"/>
                    <a:pt x="447315" y="791924"/>
                    <a:pt x="421705" y="659942"/>
                  </a:cubicBezTo>
                  <a:cubicBezTo>
                    <a:pt x="420394" y="652834"/>
                    <a:pt x="419638" y="645524"/>
                    <a:pt x="418277" y="636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BCEC43-D05B-43A0-B290-C76F08424A00}"/>
                </a:ext>
              </a:extLst>
            </p:cNvPr>
            <p:cNvSpPr/>
            <p:nvPr/>
          </p:nvSpPr>
          <p:spPr>
            <a:xfrm>
              <a:off x="159362" y="5354913"/>
              <a:ext cx="684306" cy="750396"/>
            </a:xfrm>
            <a:custGeom>
              <a:avLst/>
              <a:gdLst>
                <a:gd name="connsiteX0" fmla="*/ 332312 w 581878"/>
                <a:gd name="connsiteY0" fmla="*/ 123 h 638076"/>
                <a:gd name="connsiteX1" fmla="*/ 573187 w 581878"/>
                <a:gd name="connsiteY1" fmla="*/ 195929 h 638076"/>
                <a:gd name="connsiteX2" fmla="*/ 328229 w 581878"/>
                <a:gd name="connsiteY2" fmla="*/ 625955 h 638076"/>
                <a:gd name="connsiteX3" fmla="*/ 8003 w 581878"/>
                <a:gd name="connsiteY3" fmla="*/ 433830 h 638076"/>
                <a:gd name="connsiteX4" fmla="*/ 259868 w 581878"/>
                <a:gd name="connsiteY4" fmla="*/ 10256 h 638076"/>
                <a:gd name="connsiteX5" fmla="*/ 332312 w 581878"/>
                <a:gd name="connsiteY5" fmla="*/ 123 h 63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78" h="638076">
                  <a:moveTo>
                    <a:pt x="332312" y="123"/>
                  </a:moveTo>
                  <a:cubicBezTo>
                    <a:pt x="451036" y="224"/>
                    <a:pt x="544099" y="76550"/>
                    <a:pt x="573187" y="195929"/>
                  </a:cubicBezTo>
                  <a:cubicBezTo>
                    <a:pt x="615434" y="369300"/>
                    <a:pt x="498828" y="573979"/>
                    <a:pt x="328229" y="625955"/>
                  </a:cubicBezTo>
                  <a:cubicBezTo>
                    <a:pt x="181122" y="670772"/>
                    <a:pt x="42990" y="587893"/>
                    <a:pt x="8003" y="433830"/>
                  </a:cubicBezTo>
                  <a:cubicBezTo>
                    <a:pt x="-32378" y="255870"/>
                    <a:pt x="84430" y="59409"/>
                    <a:pt x="259868" y="10256"/>
                  </a:cubicBezTo>
                  <a:cubicBezTo>
                    <a:pt x="284218" y="3400"/>
                    <a:pt x="308920" y="-784"/>
                    <a:pt x="332312" y="123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A3A73C-265C-4667-A8C6-2E4DB7CB3C65}"/>
                </a:ext>
              </a:extLst>
            </p:cNvPr>
            <p:cNvSpPr/>
            <p:nvPr/>
          </p:nvSpPr>
          <p:spPr>
            <a:xfrm>
              <a:off x="653210" y="5648972"/>
              <a:ext cx="734329" cy="700221"/>
            </a:xfrm>
            <a:custGeom>
              <a:avLst/>
              <a:gdLst>
                <a:gd name="connsiteX0" fmla="*/ 258069 w 624414"/>
                <a:gd name="connsiteY0" fmla="*/ 595411 h 595411"/>
                <a:gd name="connsiteX1" fmla="*/ 5699 w 624414"/>
                <a:gd name="connsiteY1" fmla="*/ 406159 h 595411"/>
                <a:gd name="connsiteX2" fmla="*/ 4590 w 624414"/>
                <a:gd name="connsiteY2" fmla="*/ 402681 h 595411"/>
                <a:gd name="connsiteX3" fmla="*/ 27075 w 624414"/>
                <a:gd name="connsiteY3" fmla="*/ 343395 h 595411"/>
                <a:gd name="connsiteX4" fmla="*/ 184465 w 624414"/>
                <a:gd name="connsiteY4" fmla="*/ 68037 h 595411"/>
                <a:gd name="connsiteX5" fmla="*/ 206345 w 624414"/>
                <a:gd name="connsiteY5" fmla="*/ 36881 h 595411"/>
                <a:gd name="connsiteX6" fmla="*/ 449438 w 624414"/>
                <a:gd name="connsiteY6" fmla="*/ 13489 h 595411"/>
                <a:gd name="connsiteX7" fmla="*/ 614189 w 624414"/>
                <a:gd name="connsiteY7" fmla="*/ 322523 h 595411"/>
                <a:gd name="connsiteX8" fmla="*/ 258069 w 624414"/>
                <a:gd name="connsiteY8" fmla="*/ 595411 h 5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414" h="595411">
                  <a:moveTo>
                    <a:pt x="258069" y="595411"/>
                  </a:moveTo>
                  <a:cubicBezTo>
                    <a:pt x="131783" y="595562"/>
                    <a:pt x="34132" y="522362"/>
                    <a:pt x="5699" y="406159"/>
                  </a:cubicBezTo>
                  <a:cubicBezTo>
                    <a:pt x="5397" y="404950"/>
                    <a:pt x="4842" y="403840"/>
                    <a:pt x="4590" y="402681"/>
                  </a:cubicBezTo>
                  <a:cubicBezTo>
                    <a:pt x="-3678" y="365526"/>
                    <a:pt x="-3274" y="366030"/>
                    <a:pt x="27075" y="343395"/>
                  </a:cubicBezTo>
                  <a:cubicBezTo>
                    <a:pt x="119381" y="274480"/>
                    <a:pt x="172719" y="182828"/>
                    <a:pt x="184465" y="68037"/>
                  </a:cubicBezTo>
                  <a:cubicBezTo>
                    <a:pt x="186129" y="51904"/>
                    <a:pt x="191876" y="43637"/>
                    <a:pt x="206345" y="36881"/>
                  </a:cubicBezTo>
                  <a:cubicBezTo>
                    <a:pt x="284788" y="332"/>
                    <a:pt x="365651" y="-12070"/>
                    <a:pt x="449438" y="13489"/>
                  </a:cubicBezTo>
                  <a:cubicBezTo>
                    <a:pt x="583386" y="54425"/>
                    <a:pt x="651747" y="183887"/>
                    <a:pt x="614189" y="322523"/>
                  </a:cubicBezTo>
                  <a:cubicBezTo>
                    <a:pt x="572749" y="475679"/>
                    <a:pt x="416720" y="595210"/>
                    <a:pt x="258069" y="595411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4A6109-22EC-43C3-880B-E25829759007}"/>
                </a:ext>
              </a:extLst>
            </p:cNvPr>
            <p:cNvSpPr/>
            <p:nvPr/>
          </p:nvSpPr>
          <p:spPr>
            <a:xfrm>
              <a:off x="376576" y="5748010"/>
              <a:ext cx="737302" cy="548062"/>
            </a:xfrm>
            <a:custGeom>
              <a:avLst/>
              <a:gdLst>
                <a:gd name="connsiteX0" fmla="*/ 684179 w 737302"/>
                <a:gd name="connsiteY0" fmla="*/ 373104 h 548062"/>
                <a:gd name="connsiteX1" fmla="*/ 669061 w 737302"/>
                <a:gd name="connsiteY1" fmla="*/ 387629 h 548062"/>
                <a:gd name="connsiteX2" fmla="*/ 685305 w 737302"/>
                <a:gd name="connsiteY2" fmla="*/ 403399 h 548062"/>
                <a:gd name="connsiteX3" fmla="*/ 699890 w 737302"/>
                <a:gd name="connsiteY3" fmla="*/ 387510 h 548062"/>
                <a:gd name="connsiteX4" fmla="*/ 684179 w 737302"/>
                <a:gd name="connsiteY4" fmla="*/ 373104 h 548062"/>
                <a:gd name="connsiteX5" fmla="*/ 603251 w 737302"/>
                <a:gd name="connsiteY5" fmla="*/ 286069 h 548062"/>
                <a:gd name="connsiteX6" fmla="*/ 737301 w 737302"/>
                <a:gd name="connsiteY6" fmla="*/ 420830 h 548062"/>
                <a:gd name="connsiteX7" fmla="*/ 612086 w 737302"/>
                <a:gd name="connsiteY7" fmla="*/ 548061 h 548062"/>
                <a:gd name="connsiteX8" fmla="*/ 476494 w 737302"/>
                <a:gd name="connsiteY8" fmla="*/ 414189 h 548062"/>
                <a:gd name="connsiteX9" fmla="*/ 603251 w 737302"/>
                <a:gd name="connsiteY9" fmla="*/ 286069 h 548062"/>
                <a:gd name="connsiteX10" fmla="*/ 114959 w 737302"/>
                <a:gd name="connsiteY10" fmla="*/ 41686 h 548062"/>
                <a:gd name="connsiteX11" fmla="*/ 100255 w 737302"/>
                <a:gd name="connsiteY11" fmla="*/ 58761 h 548062"/>
                <a:gd name="connsiteX12" fmla="*/ 116737 w 737302"/>
                <a:gd name="connsiteY12" fmla="*/ 71981 h 548062"/>
                <a:gd name="connsiteX13" fmla="*/ 130551 w 737302"/>
                <a:gd name="connsiteY13" fmla="*/ 55797 h 548062"/>
                <a:gd name="connsiteX14" fmla="*/ 114959 w 737302"/>
                <a:gd name="connsiteY14" fmla="*/ 41686 h 548062"/>
                <a:gd name="connsiteX15" fmla="*/ 130966 w 737302"/>
                <a:gd name="connsiteY15" fmla="*/ 7 h 548062"/>
                <a:gd name="connsiteX16" fmla="*/ 264067 w 737302"/>
                <a:gd name="connsiteY16" fmla="*/ 133404 h 548062"/>
                <a:gd name="connsiteX17" fmla="*/ 134642 w 737302"/>
                <a:gd name="connsiteY17" fmla="*/ 258738 h 548062"/>
                <a:gd name="connsiteX18" fmla="*/ 0 w 737302"/>
                <a:gd name="connsiteY18" fmla="*/ 126408 h 548062"/>
                <a:gd name="connsiteX19" fmla="*/ 130966 w 737302"/>
                <a:gd name="connsiteY19" fmla="*/ 7 h 5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302" h="548062">
                  <a:moveTo>
                    <a:pt x="684179" y="373104"/>
                  </a:moveTo>
                  <a:cubicBezTo>
                    <a:pt x="674930" y="373044"/>
                    <a:pt x="669061" y="378617"/>
                    <a:pt x="669061" y="387629"/>
                  </a:cubicBezTo>
                  <a:cubicBezTo>
                    <a:pt x="669061" y="397471"/>
                    <a:pt x="675108" y="403992"/>
                    <a:pt x="685305" y="403399"/>
                  </a:cubicBezTo>
                  <a:cubicBezTo>
                    <a:pt x="694198" y="402865"/>
                    <a:pt x="698941" y="396522"/>
                    <a:pt x="699890" y="387510"/>
                  </a:cubicBezTo>
                  <a:cubicBezTo>
                    <a:pt x="698112" y="379091"/>
                    <a:pt x="693369" y="373162"/>
                    <a:pt x="684179" y="373104"/>
                  </a:cubicBezTo>
                  <a:close/>
                  <a:moveTo>
                    <a:pt x="603251" y="286069"/>
                  </a:moveTo>
                  <a:cubicBezTo>
                    <a:pt x="678132" y="285950"/>
                    <a:pt x="737597" y="345713"/>
                    <a:pt x="737301" y="420830"/>
                  </a:cubicBezTo>
                  <a:cubicBezTo>
                    <a:pt x="737005" y="492330"/>
                    <a:pt x="682578" y="547646"/>
                    <a:pt x="612086" y="548061"/>
                  </a:cubicBezTo>
                  <a:cubicBezTo>
                    <a:pt x="537857" y="548416"/>
                    <a:pt x="476851" y="488299"/>
                    <a:pt x="476494" y="414189"/>
                  </a:cubicBezTo>
                  <a:cubicBezTo>
                    <a:pt x="476139" y="342333"/>
                    <a:pt x="531691" y="286128"/>
                    <a:pt x="603251" y="286069"/>
                  </a:cubicBezTo>
                  <a:close/>
                  <a:moveTo>
                    <a:pt x="114959" y="41686"/>
                  </a:moveTo>
                  <a:cubicBezTo>
                    <a:pt x="104524" y="41865"/>
                    <a:pt x="99485" y="49452"/>
                    <a:pt x="100255" y="58761"/>
                  </a:cubicBezTo>
                  <a:cubicBezTo>
                    <a:pt x="101026" y="67357"/>
                    <a:pt x="107725" y="72457"/>
                    <a:pt x="116737" y="71981"/>
                  </a:cubicBezTo>
                  <a:cubicBezTo>
                    <a:pt x="126342" y="71449"/>
                    <a:pt x="129662" y="64571"/>
                    <a:pt x="130551" y="55797"/>
                  </a:cubicBezTo>
                  <a:cubicBezTo>
                    <a:pt x="129128" y="47140"/>
                    <a:pt x="123911" y="41508"/>
                    <a:pt x="114959" y="41686"/>
                  </a:cubicBezTo>
                  <a:close/>
                  <a:moveTo>
                    <a:pt x="130966" y="7"/>
                  </a:moveTo>
                  <a:cubicBezTo>
                    <a:pt x="205253" y="778"/>
                    <a:pt x="264482" y="60065"/>
                    <a:pt x="264067" y="133404"/>
                  </a:cubicBezTo>
                  <a:cubicBezTo>
                    <a:pt x="263712" y="204549"/>
                    <a:pt x="207447" y="259035"/>
                    <a:pt x="134642" y="258738"/>
                  </a:cubicBezTo>
                  <a:cubicBezTo>
                    <a:pt x="60295" y="258382"/>
                    <a:pt x="0" y="199214"/>
                    <a:pt x="0" y="126408"/>
                  </a:cubicBezTo>
                  <a:cubicBezTo>
                    <a:pt x="0" y="54789"/>
                    <a:pt x="57509" y="-705"/>
                    <a:pt x="130966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6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9" r:id="rId7"/>
    <p:sldLayoutId id="2147483682" r:id="rId8"/>
    <p:sldLayoutId id="2147483681" r:id="rId9"/>
    <p:sldLayoutId id="2147483683" r:id="rId10"/>
    <p:sldLayoutId id="2147483685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14723" y="726874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b="1" dirty="0">
                <a:solidFill>
                  <a:schemeClr val="bg1"/>
                </a:solidFill>
                <a:latin typeface="+mj-lt"/>
              </a:rPr>
              <a:t>認識孩子藏在情緒背後的小祕密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711960" y="3592815"/>
            <a:ext cx="6480040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733" dirty="0">
                <a:solidFill>
                  <a:schemeClr val="bg1"/>
                </a:solidFill>
                <a:latin typeface="Arial" pitchFamily="34" charset="0"/>
                <a:ea typeface="Arial Unicode MS"/>
                <a:cs typeface="Arial" pitchFamily="34" charset="0"/>
              </a:rPr>
              <a:t>黃珊峨心理師督導兼副主任</a:t>
            </a:r>
            <a:endParaRPr lang="en-US" altLang="zh-TW" sz="3733" dirty="0">
              <a:solidFill>
                <a:schemeClr val="bg1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algn="ctr">
              <a:defRPr/>
            </a:pPr>
            <a:endParaRPr lang="en-US" altLang="ko-KR" sz="3733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7454" y="362636"/>
            <a:ext cx="9282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孩子為什麼有情緒？</a:t>
            </a:r>
            <a:r>
              <a:rPr lang="zh-TW" altLang="en-US" sz="4400" u="sng" dirty="0"/>
              <a:t>憤怒管理問題</a:t>
            </a:r>
          </a:p>
        </p:txBody>
      </p:sp>
      <p:sp>
        <p:nvSpPr>
          <p:cNvPr id="4" name="矩形 3"/>
          <p:cNvSpPr/>
          <p:nvPr/>
        </p:nvSpPr>
        <p:spPr>
          <a:xfrm>
            <a:off x="554181" y="1203283"/>
            <a:ext cx="11268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問題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孩子可能容易因為壓力、挫折或無法掌控的情況而表現出激烈的行為反應，這些可能包括暴力行為、破壞物品或攻擊他人。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是幫助孩子學習辨識自己憤怒情緒，以及運用正確的應對策略，如深呼吸、與他人溝通和找尋解決方案。</a:t>
            </a:r>
          </a:p>
        </p:txBody>
      </p:sp>
    </p:spTree>
    <p:extLst>
      <p:ext uri="{BB962C8B-B14F-4D97-AF65-F5344CB8AC3E}">
        <p14:creationId xmlns:p14="http://schemas.microsoft.com/office/powerpoint/2010/main" val="155973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7454" y="362636"/>
            <a:ext cx="10400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孩子為什麼有情緒？</a:t>
            </a:r>
            <a:r>
              <a:rPr lang="zh-TW" altLang="en-US" sz="4400" u="sng" dirty="0"/>
              <a:t>過多的焦慮問題</a:t>
            </a:r>
          </a:p>
        </p:txBody>
      </p:sp>
      <p:sp>
        <p:nvSpPr>
          <p:cNvPr id="4" name="矩形 3"/>
          <p:cNvSpPr/>
          <p:nvPr/>
        </p:nvSpPr>
        <p:spPr>
          <a:xfrm>
            <a:off x="397164" y="1397246"/>
            <a:ext cx="1127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問題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孩子可能因為各種原因感到焦慮和擔憂，孩子可能以持續的不安、過度擔心、恐懼或身體不舒服來表現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幫助孩子學會辨識並管理焦慮情緒，以及提供他們適當的情緒安撫和放鬆的技巧。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1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7454" y="362636"/>
            <a:ext cx="10695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孩子為什麼有情緒？</a:t>
            </a:r>
            <a:r>
              <a:rPr lang="zh-TW" altLang="en-US" sz="4400" u="sng" dirty="0"/>
              <a:t>情緒易受困擾問題</a:t>
            </a:r>
          </a:p>
        </p:txBody>
      </p:sp>
      <p:sp>
        <p:nvSpPr>
          <p:cNvPr id="4" name="矩形 3"/>
          <p:cNvSpPr/>
          <p:nvPr/>
        </p:nvSpPr>
        <p:spPr>
          <a:xfrm>
            <a:off x="434109" y="1480373"/>
            <a:ext cx="112221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問題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孩子天生就比較容易受到其他人情緒的影響，可能更容易感到沮喪、焦慮或憤怒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。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幫助孩子學習如何辨識和管理自己的情緒，以避免情緒問題進一步加劇，能給予較多安撫及支持。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3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7454" y="362636"/>
            <a:ext cx="11065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孩子為什麼有情緒？</a:t>
            </a:r>
            <a:r>
              <a:rPr lang="zh-TW" altLang="en-US" sz="4400" u="sng" dirty="0"/>
              <a:t>缺乏自信的議題</a:t>
            </a:r>
          </a:p>
        </p:txBody>
      </p:sp>
      <p:sp>
        <p:nvSpPr>
          <p:cNvPr id="4" name="矩形 3"/>
          <p:cNvSpPr/>
          <p:nvPr/>
        </p:nvSpPr>
        <p:spPr>
          <a:xfrm>
            <a:off x="443345" y="1434191"/>
            <a:ext cx="112221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問題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孩子可能缺乏自信和自尊心，這可能是因為社交困難、失敗體驗或比較自己和他人而產生自卑感。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幫助孩子建立積極的自我價值觀，提升他們的自信心和自尊心，找到孩子的亮點並鼓勵他們發展自己的興趣。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0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8836" y="316455"/>
            <a:ext cx="10815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孩子為什麼有情緒？</a:t>
            </a:r>
            <a:r>
              <a:rPr lang="zh-TW" altLang="en-US" sz="4400" u="sng" dirty="0"/>
              <a:t>經歷創傷或困難的問題</a:t>
            </a:r>
          </a:p>
          <a:p>
            <a:endParaRPr lang="zh-TW" altLang="en-US" sz="4400" u="sng" dirty="0"/>
          </a:p>
        </p:txBody>
      </p:sp>
      <p:sp>
        <p:nvSpPr>
          <p:cNvPr id="4" name="矩形 3"/>
          <p:cNvSpPr/>
          <p:nvPr/>
        </p:nvSpPr>
        <p:spPr>
          <a:xfrm>
            <a:off x="443345" y="1147864"/>
            <a:ext cx="11157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問題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孩子可能正經歷各種創傷性事件，例如家庭分離、離婚、搬家、喪失親人或在學校遭受欺凌。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/>
              <a:t>這些經歷可能對他們的情緒健康造成負面影響，需要大人提供情感支持和安全環境，幫助他們有掌控感，建立安全感。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8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5A8477-1675-40FF-BDFE-B8369C642B41}"/>
              </a:ext>
            </a:extLst>
          </p:cNvPr>
          <p:cNvSpPr/>
          <p:nvPr/>
        </p:nvSpPr>
        <p:spPr>
          <a:xfrm>
            <a:off x="6582938" y="2397667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</a:rPr>
              <a:t>情緒教育與教養的</a:t>
            </a:r>
            <a:endParaRPr lang="en-US" altLang="zh-TW" sz="40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</a:rPr>
              <a:t>五大迷思</a:t>
            </a:r>
          </a:p>
        </p:txBody>
      </p:sp>
    </p:spTree>
    <p:extLst>
      <p:ext uri="{BB962C8B-B14F-4D97-AF65-F5344CB8AC3E}">
        <p14:creationId xmlns:p14="http://schemas.microsoft.com/office/powerpoint/2010/main" val="68668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0"/>
          </p:nvPr>
        </p:nvSpPr>
        <p:spPr>
          <a:xfrm>
            <a:off x="309401" y="1281618"/>
            <a:ext cx="11573197" cy="724247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sz="3733" b="1" dirty="0">
                <a:solidFill>
                  <a:srgbClr val="7030A0"/>
                </a:solidFill>
              </a:rPr>
              <a:t>迷思</a:t>
            </a:r>
            <a:r>
              <a:rPr lang="en-US" altLang="zh-TW" sz="3733" b="1" dirty="0">
                <a:solidFill>
                  <a:srgbClr val="7030A0"/>
                </a:solidFill>
              </a:rPr>
              <a:t>1. </a:t>
            </a:r>
            <a:r>
              <a:rPr lang="zh-TW" altLang="en-US" sz="3733" b="1" dirty="0">
                <a:solidFill>
                  <a:srgbClr val="7030A0"/>
                </a:solidFill>
              </a:rPr>
              <a:t>喜歡好情緒，討厭負面情緒</a:t>
            </a:r>
            <a:endParaRPr lang="zh-TW" altLang="en-US" sz="3733" dirty="0">
              <a:solidFill>
                <a:srgbClr val="7030A0"/>
              </a:solidFill>
            </a:endParaRPr>
          </a:p>
          <a:p>
            <a:pPr fontAlgn="base"/>
            <a:r>
              <a:rPr lang="zh-TW" altLang="en-US" sz="3733" dirty="0">
                <a:solidFill>
                  <a:srgbClr val="FF0000"/>
                </a:solidFill>
              </a:rPr>
              <a:t>正解：壞情緒就是警報器，提醒孩子「該注意的事」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0" y="1900238"/>
            <a:ext cx="11726863" cy="39941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大多數的家長都期盼孩子有快樂的童年、喜歡孩子有好的情緒，孩子有不好的情緒（比方說會「生氣」）時，父母親很容易就會出現：「我給你那麼多愛，為什麼你還是常生氣？」「其他人都可以很乖，為什麼你容易發怒？」等反應。</a:t>
            </a:r>
          </a:p>
          <a:p>
            <a:pPr fontAlgn="base"/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從進化論的觀點來說，壞情緒如果對人類沒有意義，不會跟著我們到現在。」例如，正是因為人們會生氣，才得以保護自己。情緒是個警報器，「警報器響了，就是告訴我們有些狀況不對勁，不必硬把警報器關掉的。」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723439" y="5808259"/>
            <a:ext cx="756873" cy="940559"/>
            <a:chOff x="5463775" y="2057569"/>
            <a:chExt cx="1649823" cy="2050220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6466755" y="5882696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5699770" y="5879144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4933884" y="5879143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574168" y="5751682"/>
            <a:ext cx="754424" cy="942624"/>
            <a:chOff x="2815227" y="4463770"/>
            <a:chExt cx="1644485" cy="2054722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10658405" y="5856792"/>
            <a:ext cx="754424" cy="940136"/>
            <a:chOff x="2606374" y="2800987"/>
            <a:chExt cx="1644485" cy="2049298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7511016" y="5757034"/>
            <a:ext cx="757987" cy="943582"/>
            <a:chOff x="6893019" y="3444039"/>
            <a:chExt cx="1652253" cy="2056810"/>
          </a:xfrm>
        </p:grpSpPr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9441479" y="5796285"/>
            <a:ext cx="754883" cy="940136"/>
            <a:chOff x="4124917" y="3274062"/>
            <a:chExt cx="1645485" cy="2049298"/>
          </a:xfrm>
        </p:grpSpPr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2028773" y="5824281"/>
            <a:ext cx="744766" cy="923118"/>
            <a:chOff x="8651338" y="4755976"/>
            <a:chExt cx="640439" cy="793807"/>
          </a:xfrm>
        </p:grpSpPr>
        <p:sp>
          <p:nvSpPr>
            <p:cNvPr id="27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3993889" y="5884443"/>
            <a:ext cx="778471" cy="910378"/>
            <a:chOff x="9538981" y="4900168"/>
            <a:chExt cx="567610" cy="663788"/>
          </a:xfrm>
        </p:grpSpPr>
        <p:sp>
          <p:nvSpPr>
            <p:cNvPr id="31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3084741" y="5817320"/>
            <a:ext cx="739349" cy="971708"/>
            <a:chOff x="9043464" y="4956456"/>
            <a:chExt cx="554439" cy="728686"/>
          </a:xfrm>
        </p:grpSpPr>
        <p:sp>
          <p:nvSpPr>
            <p:cNvPr id="35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25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0"/>
          </p:nvPr>
        </p:nvSpPr>
        <p:spPr>
          <a:xfrm>
            <a:off x="309401" y="1071215"/>
            <a:ext cx="11573197" cy="724247"/>
          </a:xfrm>
          <a:prstGeom prst="rect">
            <a:avLst/>
          </a:prstGeom>
        </p:spPr>
        <p:txBody>
          <a:bodyPr/>
          <a:lstStyle/>
          <a:p>
            <a:pPr fontAlgn="base"/>
            <a:endParaRPr lang="en-US" altLang="zh-TW" b="1" dirty="0"/>
          </a:p>
          <a:p>
            <a:pPr fontAlgn="base"/>
            <a:r>
              <a:rPr lang="zh-TW" altLang="en-US" sz="3733" b="1" dirty="0">
                <a:solidFill>
                  <a:srgbClr val="7030A0"/>
                </a:solidFill>
              </a:rPr>
              <a:t>迷思</a:t>
            </a:r>
            <a:r>
              <a:rPr lang="en-US" altLang="zh-TW" sz="3733" b="1" dirty="0">
                <a:solidFill>
                  <a:srgbClr val="7030A0"/>
                </a:solidFill>
              </a:rPr>
              <a:t>2. </a:t>
            </a:r>
            <a:r>
              <a:rPr lang="zh-TW" altLang="en-US" sz="3733" b="1" dirty="0">
                <a:solidFill>
                  <a:srgbClr val="7030A0"/>
                </a:solidFill>
              </a:rPr>
              <a:t>把小孩的情緒和自己的情緒綑綁在一起</a:t>
            </a:r>
          </a:p>
          <a:p>
            <a:pPr fontAlgn="base"/>
            <a:r>
              <a:rPr lang="zh-TW" altLang="en-US" sz="3733" dirty="0">
                <a:solidFill>
                  <a:srgbClr val="FF0000"/>
                </a:solidFill>
              </a:rPr>
              <a:t>正解：情緒是自我的一部分，請尊重孩子為獨立個體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52574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491185" y="2314712"/>
            <a:ext cx="11209627" cy="3994150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情緒是自我的一部分，也是種「主觀的感覺」，孩子覺得生氣或難過，就跟他覺得冷或熱一樣，沒有對錯。很多父母都很玻璃心，只要孩子有負面情緒，就擔心自己哪裡做得不好、哪裡做錯，然後開始自我檢討。當父母的情緒也受影響的情況下，很難好好回應孩子的壞情緒，容易說出：「你是要氣死我嗎？」之類的話語。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761502" y="5852259"/>
            <a:ext cx="756873" cy="940559"/>
            <a:chOff x="5463775" y="2057569"/>
            <a:chExt cx="1649823" cy="2050220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6466755" y="5882696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5699770" y="5879144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4933884" y="5879143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363960" y="5775816"/>
            <a:ext cx="754424" cy="942624"/>
            <a:chOff x="2815227" y="4463770"/>
            <a:chExt cx="1644485" cy="2054722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10652874" y="5805532"/>
            <a:ext cx="754424" cy="940136"/>
            <a:chOff x="2606374" y="2800987"/>
            <a:chExt cx="1644485" cy="2049298"/>
          </a:xfrm>
        </p:grpSpPr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7393719" y="5872607"/>
            <a:ext cx="757987" cy="943582"/>
            <a:chOff x="6893019" y="3444039"/>
            <a:chExt cx="1652253" cy="2056810"/>
          </a:xfrm>
        </p:grpSpPr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9497389" y="5789689"/>
            <a:ext cx="754883" cy="940136"/>
            <a:chOff x="4124917" y="3274062"/>
            <a:chExt cx="1645485" cy="204929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2047526" y="5877263"/>
            <a:ext cx="744766" cy="923118"/>
            <a:chOff x="8651338" y="4755976"/>
            <a:chExt cx="640439" cy="793807"/>
          </a:xfrm>
        </p:grpSpPr>
        <p:sp>
          <p:nvSpPr>
            <p:cNvPr id="24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3993427" y="5729320"/>
            <a:ext cx="778471" cy="910378"/>
            <a:chOff x="9538981" y="4900168"/>
            <a:chExt cx="567610" cy="663788"/>
          </a:xfrm>
        </p:grpSpPr>
        <p:sp>
          <p:nvSpPr>
            <p:cNvPr id="28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3061050" y="5659426"/>
            <a:ext cx="739349" cy="971708"/>
            <a:chOff x="9043464" y="4956456"/>
            <a:chExt cx="554439" cy="728686"/>
          </a:xfrm>
        </p:grpSpPr>
        <p:sp>
          <p:nvSpPr>
            <p:cNvPr id="32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65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0"/>
          </p:nvPr>
        </p:nvSpPr>
        <p:spPr>
          <a:xfrm>
            <a:off x="273765" y="1724964"/>
            <a:ext cx="11573197" cy="724247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sz="3733" b="1" dirty="0">
                <a:solidFill>
                  <a:srgbClr val="7030A0"/>
                </a:solidFill>
              </a:rPr>
              <a:t>迷思</a:t>
            </a:r>
            <a:r>
              <a:rPr lang="en-US" altLang="zh-TW" sz="3733" b="1" dirty="0">
                <a:solidFill>
                  <a:srgbClr val="7030A0"/>
                </a:solidFill>
              </a:rPr>
              <a:t>3. </a:t>
            </a:r>
            <a:r>
              <a:rPr lang="zh-TW" altLang="en-US" sz="3733" b="1" dirty="0">
                <a:solidFill>
                  <a:srgbClr val="7030A0"/>
                </a:solidFill>
              </a:rPr>
              <a:t>只看情緒當下的外在行為，不看內在脈絡</a:t>
            </a:r>
          </a:p>
          <a:p>
            <a:pPr fontAlgn="base"/>
            <a:r>
              <a:rPr lang="zh-TW" altLang="en-US" sz="3733" dirty="0">
                <a:solidFill>
                  <a:srgbClr val="FF0000"/>
                </a:solidFill>
              </a:rPr>
              <a:t>正解：父母可先了解孩子行為下的情緒跟脈絡，事情會好解決得多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7756" y="2522932"/>
            <a:ext cx="114501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現在父母雖然對教育教養很重視，但遇到孩子情緒上來時，父母的反應跟傳統父母經常還是一樣。例如，老師在聯絡簿上寫孩子揍了同學，父母常常只看到孩子「打了人」，針對這個行為做處理，可能回家後再痛打一頓孩子，較少進展到背後的情緒因素，甚至更深層的內在脈絡。例如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是否孩子感受到同學羞辱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是否因為感受到不公平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761502" y="5852259"/>
            <a:ext cx="756873" cy="940559"/>
            <a:chOff x="5463775" y="2057569"/>
            <a:chExt cx="1649823" cy="2050220"/>
          </a:xfrm>
        </p:grpSpPr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6782394" y="5817825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5921971" y="5816048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4933884" y="5879143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637488" y="5713197"/>
            <a:ext cx="754424" cy="942624"/>
            <a:chOff x="2815227" y="4463770"/>
            <a:chExt cx="1644485" cy="2054722"/>
          </a:xfrm>
        </p:grpSpPr>
        <p:sp>
          <p:nvSpPr>
            <p:cNvPr id="13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10984470" y="5835739"/>
            <a:ext cx="754424" cy="940136"/>
            <a:chOff x="2606374" y="2800987"/>
            <a:chExt cx="1644485" cy="2049298"/>
          </a:xfrm>
        </p:grpSpPr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7674725" y="5736876"/>
            <a:ext cx="757987" cy="943582"/>
            <a:chOff x="6893019" y="3444039"/>
            <a:chExt cx="1652253" cy="2056810"/>
          </a:xfrm>
        </p:grpSpPr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9820495" y="5771823"/>
            <a:ext cx="754883" cy="940136"/>
            <a:chOff x="4124917" y="3274062"/>
            <a:chExt cx="1645485" cy="2049298"/>
          </a:xfrm>
        </p:grpSpPr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1886072" y="5854230"/>
            <a:ext cx="744766" cy="923118"/>
            <a:chOff x="8651338" y="4755976"/>
            <a:chExt cx="640439" cy="793807"/>
          </a:xfrm>
        </p:grpSpPr>
        <p:sp>
          <p:nvSpPr>
            <p:cNvPr id="25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8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3993427" y="5729320"/>
            <a:ext cx="778471" cy="910378"/>
            <a:chOff x="9538981" y="4900168"/>
            <a:chExt cx="567610" cy="663788"/>
          </a:xfrm>
        </p:grpSpPr>
        <p:sp>
          <p:nvSpPr>
            <p:cNvPr id="29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3031732" y="5721485"/>
            <a:ext cx="739349" cy="971708"/>
            <a:chOff x="9043464" y="4956456"/>
            <a:chExt cx="554439" cy="728686"/>
          </a:xfrm>
        </p:grpSpPr>
        <p:sp>
          <p:nvSpPr>
            <p:cNvPr id="33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83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0"/>
          </p:nvPr>
        </p:nvSpPr>
        <p:spPr>
          <a:xfrm>
            <a:off x="240112" y="1426200"/>
            <a:ext cx="11711776" cy="724247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sz="3733" b="1" dirty="0">
                <a:solidFill>
                  <a:srgbClr val="7030A0"/>
                </a:solidFill>
              </a:rPr>
              <a:t>迷思</a:t>
            </a:r>
            <a:r>
              <a:rPr lang="en-US" altLang="zh-TW" sz="3733" b="1" dirty="0">
                <a:solidFill>
                  <a:srgbClr val="7030A0"/>
                </a:solidFill>
              </a:rPr>
              <a:t>4. </a:t>
            </a:r>
            <a:r>
              <a:rPr lang="zh-TW" altLang="en-US" sz="3733" b="1" dirty="0">
                <a:solidFill>
                  <a:srgbClr val="7030A0"/>
                </a:solidFill>
              </a:rPr>
              <a:t>孩子長大就會變理性、會處理情緒</a:t>
            </a:r>
          </a:p>
          <a:p>
            <a:pPr fontAlgn="base"/>
            <a:r>
              <a:rPr lang="zh-TW" altLang="en-US" sz="3733" dirty="0">
                <a:solidFill>
                  <a:srgbClr val="FF0000"/>
                </a:solidFill>
              </a:rPr>
              <a:t>正解：情緒管理不是「長大自然會」，要從小慢慢練習</a:t>
            </a:r>
          </a:p>
          <a:p>
            <a:pPr fontAlgn="base"/>
            <a:endParaRPr lang="zh-TW" altLang="en-US" sz="3733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584342" y="2367036"/>
            <a:ext cx="10675257" cy="3994150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有父母認為小孩子就是愛鬧脾氣，長大就會愈來愈理性了。情緒這門課題，絕對不是「長大就會了」，多數的大人只是因為熟悉社會互動的規則，所以看似好好的，但遇到生命中重大關卡時，還是可能大爆炸。若能讓孩子趁早學習情緒的相關能力，如情緒表達、情緒調整等，孩子就能更從容、更安定。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761502" y="5852259"/>
            <a:ext cx="756873" cy="940559"/>
            <a:chOff x="5463775" y="2057569"/>
            <a:chExt cx="1649823" cy="2050220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6782394" y="5817825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5921971" y="5816048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4933884" y="5879143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637488" y="5713197"/>
            <a:ext cx="754424" cy="942624"/>
            <a:chOff x="2815227" y="4463770"/>
            <a:chExt cx="1644485" cy="2054722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10984470" y="5835739"/>
            <a:ext cx="754424" cy="940136"/>
            <a:chOff x="2606374" y="2800987"/>
            <a:chExt cx="1644485" cy="2049298"/>
          </a:xfrm>
        </p:grpSpPr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7674725" y="5736876"/>
            <a:ext cx="757987" cy="943582"/>
            <a:chOff x="6893019" y="3444039"/>
            <a:chExt cx="1652253" cy="2056810"/>
          </a:xfrm>
        </p:grpSpPr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9820495" y="5771823"/>
            <a:ext cx="754883" cy="940136"/>
            <a:chOff x="4124917" y="3274062"/>
            <a:chExt cx="1645485" cy="204929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1886072" y="5854230"/>
            <a:ext cx="744766" cy="923118"/>
            <a:chOff x="8651338" y="4755976"/>
            <a:chExt cx="640439" cy="793807"/>
          </a:xfrm>
        </p:grpSpPr>
        <p:sp>
          <p:nvSpPr>
            <p:cNvPr id="24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3993427" y="5729320"/>
            <a:ext cx="778471" cy="910378"/>
            <a:chOff x="9538981" y="4900168"/>
            <a:chExt cx="567610" cy="663788"/>
          </a:xfrm>
        </p:grpSpPr>
        <p:sp>
          <p:nvSpPr>
            <p:cNvPr id="28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3031732" y="5721485"/>
            <a:ext cx="739349" cy="971708"/>
            <a:chOff x="9043464" y="4956456"/>
            <a:chExt cx="554439" cy="728686"/>
          </a:xfrm>
        </p:grpSpPr>
        <p:sp>
          <p:nvSpPr>
            <p:cNvPr id="32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178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1428" y="332508"/>
            <a:ext cx="111963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1.</a:t>
            </a:r>
            <a:r>
              <a:rPr lang="zh-TW" altLang="en-US" sz="3200" dirty="0"/>
              <a:t>著有</a:t>
            </a:r>
            <a:r>
              <a:rPr lang="en-US" altLang="zh-TW" sz="3200" dirty="0"/>
              <a:t>『</a:t>
            </a:r>
            <a:r>
              <a:rPr lang="zh-TW" altLang="en-US" sz="3200" dirty="0"/>
              <a:t>這樣跟孩子聊心事</a:t>
            </a:r>
            <a:r>
              <a:rPr lang="en-US" altLang="zh-TW" sz="3200" dirty="0"/>
              <a:t>,</a:t>
            </a:r>
            <a:r>
              <a:rPr lang="zh-TW" altLang="en-US" sz="3200" dirty="0"/>
              <a:t>就對了</a:t>
            </a:r>
            <a:r>
              <a:rPr lang="en-US" altLang="zh-TW" sz="3200" dirty="0"/>
              <a:t>!』</a:t>
            </a:r>
            <a:r>
              <a:rPr lang="zh-TW" altLang="en-US" sz="3200" dirty="0"/>
              <a:t>書籍</a:t>
            </a:r>
          </a:p>
          <a:p>
            <a:r>
              <a:rPr lang="en-US" altLang="zh-TW" sz="3200" dirty="0"/>
              <a:t>2.</a:t>
            </a:r>
            <a:r>
              <a:rPr lang="zh-TW" altLang="en-US" sz="3200" dirty="0"/>
              <a:t>擔任苗栗縣教育處學生輔導詢委員會委員</a:t>
            </a:r>
          </a:p>
          <a:p>
            <a:r>
              <a:rPr lang="en-US" altLang="zh-TW" sz="3200" dirty="0"/>
              <a:t>3.</a:t>
            </a:r>
            <a:r>
              <a:rPr lang="zh-TW" altLang="en-US" sz="3200" dirty="0"/>
              <a:t>擔任彰化秀水國中、桃園輔導主任、霄裡國小、永安國小、照南國中、大西國中、竹南國中、中興商工特教知能研習講師。</a:t>
            </a:r>
          </a:p>
          <a:p>
            <a:r>
              <a:rPr lang="en-US" altLang="zh-TW" sz="3200" dirty="0"/>
              <a:t>4.</a:t>
            </a:r>
            <a:r>
              <a:rPr lang="zh-TW" altLang="en-US" sz="3200" dirty="0"/>
              <a:t>擔任竹南國中、中興商工、三灣國小、新英國小、生命之愛親職講座講師。</a:t>
            </a:r>
          </a:p>
          <a:p>
            <a:r>
              <a:rPr lang="en-US" altLang="zh-TW" sz="3200" dirty="0"/>
              <a:t>5.</a:t>
            </a:r>
            <a:r>
              <a:rPr lang="zh-TW" altLang="en-US" sz="3200" dirty="0"/>
              <a:t>擔任鶴岡國小、照南國小、後庄國小、新港國中及國小人際關係小團體領導者。</a:t>
            </a:r>
          </a:p>
          <a:p>
            <a:r>
              <a:rPr lang="en-US" altLang="zh-TW" sz="3200" dirty="0"/>
              <a:t>6.</a:t>
            </a:r>
            <a:r>
              <a:rPr lang="zh-TW" altLang="en-US" sz="3200" dirty="0"/>
              <a:t>長期擔任後龍國小新住民活動團體領導者。</a:t>
            </a:r>
          </a:p>
          <a:p>
            <a:r>
              <a:rPr lang="en-US" altLang="zh-TW" sz="3200" dirty="0"/>
              <a:t>7.</a:t>
            </a:r>
            <a:r>
              <a:rPr lang="zh-TW" altLang="en-US" sz="3200" dirty="0"/>
              <a:t>擔任新港國中、後庄國小個案研討會議的專家學者</a:t>
            </a:r>
          </a:p>
          <a:p>
            <a:r>
              <a:rPr lang="en-US" altLang="zh-TW" sz="3200" dirty="0"/>
              <a:t>8.</a:t>
            </a:r>
            <a:r>
              <a:rPr lang="zh-TW" altLang="en-US" sz="3200" dirty="0"/>
              <a:t>擔任週末生活通廣播節目的節目來賓</a:t>
            </a:r>
            <a:endParaRPr lang="zh-TW" altLang="en-US" sz="3000" dirty="0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409E7DF3-E50A-43F3-961D-CD1CD655E55D}"/>
              </a:ext>
            </a:extLst>
          </p:cNvPr>
          <p:cNvGrpSpPr/>
          <p:nvPr/>
        </p:nvGrpSpPr>
        <p:grpSpPr>
          <a:xfrm>
            <a:off x="8959529" y="3786223"/>
            <a:ext cx="3067785" cy="2891783"/>
            <a:chOff x="520720" y="1732620"/>
            <a:chExt cx="5077153" cy="4785871"/>
          </a:xfrm>
        </p:grpSpPr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id="{F2BB6328-64A0-4A4B-A45E-A39021E99251}"/>
                </a:ext>
              </a:extLst>
            </p:cNvPr>
            <p:cNvGrpSpPr/>
            <p:nvPr/>
          </p:nvGrpSpPr>
          <p:grpSpPr>
            <a:xfrm>
              <a:off x="2000160" y="1732620"/>
              <a:ext cx="3597713" cy="3625614"/>
              <a:chOff x="2135962" y="1732620"/>
              <a:chExt cx="3597713" cy="3625614"/>
            </a:xfrm>
          </p:grpSpPr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400DBC22-E68D-4287-B868-8291878A3911}"/>
                  </a:ext>
                </a:extLst>
              </p:cNvPr>
              <p:cNvSpPr/>
              <p:nvPr/>
            </p:nvSpPr>
            <p:spPr>
              <a:xfrm>
                <a:off x="3185131" y="1733718"/>
                <a:ext cx="2545108" cy="3624516"/>
              </a:xfrm>
              <a:custGeom>
                <a:avLst/>
                <a:gdLst>
                  <a:gd name="connsiteX0" fmla="*/ 2544467 w 2545108"/>
                  <a:gd name="connsiteY0" fmla="*/ 2111199 h 3624516"/>
                  <a:gd name="connsiteX1" fmla="*/ 2516574 w 2545108"/>
                  <a:gd name="connsiteY1" fmla="*/ 2356300 h 3624516"/>
                  <a:gd name="connsiteX2" fmla="*/ 2513718 w 2545108"/>
                  <a:gd name="connsiteY2" fmla="*/ 2361678 h 3624516"/>
                  <a:gd name="connsiteX3" fmla="*/ 2474510 w 2545108"/>
                  <a:gd name="connsiteY3" fmla="*/ 2401781 h 3624516"/>
                  <a:gd name="connsiteX4" fmla="*/ 2367979 w 2545108"/>
                  <a:gd name="connsiteY4" fmla="*/ 2497390 h 3624516"/>
                  <a:gd name="connsiteX5" fmla="*/ 2247613 w 2545108"/>
                  <a:gd name="connsiteY5" fmla="*/ 2605827 h 3624516"/>
                  <a:gd name="connsiteX6" fmla="*/ 2140128 w 2545108"/>
                  <a:gd name="connsiteY6" fmla="*/ 2702781 h 3624516"/>
                  <a:gd name="connsiteX7" fmla="*/ 2027828 w 2545108"/>
                  <a:gd name="connsiteY7" fmla="*/ 2803711 h 3624516"/>
                  <a:gd name="connsiteX8" fmla="*/ 1921520 w 2545108"/>
                  <a:gd name="connsiteY8" fmla="*/ 2899657 h 3624516"/>
                  <a:gd name="connsiteX9" fmla="*/ 1850947 w 2545108"/>
                  <a:gd name="connsiteY9" fmla="*/ 2964629 h 3624516"/>
                  <a:gd name="connsiteX10" fmla="*/ 1775221 w 2545108"/>
                  <a:gd name="connsiteY10" fmla="*/ 3012518 h 3624516"/>
                  <a:gd name="connsiteX11" fmla="*/ 1494497 w 2545108"/>
                  <a:gd name="connsiteY11" fmla="*/ 3282601 h 3624516"/>
                  <a:gd name="connsiteX12" fmla="*/ 1485143 w 2545108"/>
                  <a:gd name="connsiteY12" fmla="*/ 3293130 h 3624516"/>
                  <a:gd name="connsiteX13" fmla="*/ 1383204 w 2545108"/>
                  <a:gd name="connsiteY13" fmla="*/ 3384091 h 3624516"/>
                  <a:gd name="connsiteX14" fmla="*/ 1271072 w 2545108"/>
                  <a:gd name="connsiteY14" fmla="*/ 3484854 h 3624516"/>
                  <a:gd name="connsiteX15" fmla="*/ 1160339 w 2545108"/>
                  <a:gd name="connsiteY15" fmla="*/ 3584832 h 3624516"/>
                  <a:gd name="connsiteX16" fmla="*/ 1118892 w 2545108"/>
                  <a:gd name="connsiteY16" fmla="*/ 3618102 h 3624516"/>
                  <a:gd name="connsiteX17" fmla="*/ 861916 w 2545108"/>
                  <a:gd name="connsiteY17" fmla="*/ 3619167 h 3624516"/>
                  <a:gd name="connsiteX18" fmla="*/ 839960 w 2545108"/>
                  <a:gd name="connsiteY18" fmla="*/ 3617878 h 3624516"/>
                  <a:gd name="connsiteX19" fmla="*/ 845001 w 2545108"/>
                  <a:gd name="connsiteY19" fmla="*/ 3606116 h 3624516"/>
                  <a:gd name="connsiteX20" fmla="*/ 955509 w 2545108"/>
                  <a:gd name="connsiteY20" fmla="*/ 3508658 h 3624516"/>
                  <a:gd name="connsiteX21" fmla="*/ 1025914 w 2545108"/>
                  <a:gd name="connsiteY21" fmla="*/ 3446262 h 3624516"/>
                  <a:gd name="connsiteX22" fmla="*/ 1044061 w 2545108"/>
                  <a:gd name="connsiteY22" fmla="*/ 3434500 h 3624516"/>
                  <a:gd name="connsiteX23" fmla="*/ 1106962 w 2545108"/>
                  <a:gd name="connsiteY23" fmla="*/ 3409800 h 3624516"/>
                  <a:gd name="connsiteX24" fmla="*/ 1483015 w 2545108"/>
                  <a:gd name="connsiteY24" fmla="*/ 3175788 h 3624516"/>
                  <a:gd name="connsiteX25" fmla="*/ 1621809 w 2545108"/>
                  <a:gd name="connsiteY25" fmla="*/ 3045285 h 3624516"/>
                  <a:gd name="connsiteX26" fmla="*/ 1811572 w 2545108"/>
                  <a:gd name="connsiteY26" fmla="*/ 2796374 h 3624516"/>
                  <a:gd name="connsiteX27" fmla="*/ 1857500 w 2545108"/>
                  <a:gd name="connsiteY27" fmla="*/ 2715663 h 3624516"/>
                  <a:gd name="connsiteX28" fmla="*/ 1872735 w 2545108"/>
                  <a:gd name="connsiteY28" fmla="*/ 2697852 h 3624516"/>
                  <a:gd name="connsiteX29" fmla="*/ 2057905 w 2545108"/>
                  <a:gd name="connsiteY29" fmla="*/ 2534581 h 3624516"/>
                  <a:gd name="connsiteX30" fmla="*/ 2231370 w 2545108"/>
                  <a:gd name="connsiteY30" fmla="*/ 2381785 h 3624516"/>
                  <a:gd name="connsiteX31" fmla="*/ 2380861 w 2545108"/>
                  <a:gd name="connsiteY31" fmla="*/ 2249321 h 3624516"/>
                  <a:gd name="connsiteX32" fmla="*/ 2523463 w 2545108"/>
                  <a:gd name="connsiteY32" fmla="*/ 2123353 h 3624516"/>
                  <a:gd name="connsiteX33" fmla="*/ 2544467 w 2545108"/>
                  <a:gd name="connsiteY33" fmla="*/ 2111199 h 3624516"/>
                  <a:gd name="connsiteX34" fmla="*/ 1974561 w 2545108"/>
                  <a:gd name="connsiteY34" fmla="*/ 851527 h 3624516"/>
                  <a:gd name="connsiteX35" fmla="*/ 2026091 w 2545108"/>
                  <a:gd name="connsiteY35" fmla="*/ 900761 h 3624516"/>
                  <a:gd name="connsiteX36" fmla="*/ 2432838 w 2545108"/>
                  <a:gd name="connsiteY36" fmla="*/ 1521467 h 3624516"/>
                  <a:gd name="connsiteX37" fmla="*/ 2537969 w 2545108"/>
                  <a:gd name="connsiteY37" fmla="*/ 1930959 h 3624516"/>
                  <a:gd name="connsiteX38" fmla="*/ 2544410 w 2545108"/>
                  <a:gd name="connsiteY38" fmla="*/ 2083419 h 3624516"/>
                  <a:gd name="connsiteX39" fmla="*/ 2537857 w 2545108"/>
                  <a:gd name="connsiteY39" fmla="*/ 2064600 h 3624516"/>
                  <a:gd name="connsiteX40" fmla="*/ 2533432 w 2545108"/>
                  <a:gd name="connsiteY40" fmla="*/ 1981536 h 3624516"/>
                  <a:gd name="connsiteX41" fmla="*/ 2503691 w 2545108"/>
                  <a:gd name="connsiteY41" fmla="*/ 2005565 h 3624516"/>
                  <a:gd name="connsiteX42" fmla="*/ 2319865 w 2545108"/>
                  <a:gd name="connsiteY42" fmla="*/ 2167995 h 3624516"/>
                  <a:gd name="connsiteX43" fmla="*/ 2172669 w 2545108"/>
                  <a:gd name="connsiteY43" fmla="*/ 2298331 h 3624516"/>
                  <a:gd name="connsiteX44" fmla="*/ 1998814 w 2545108"/>
                  <a:gd name="connsiteY44" fmla="*/ 2450736 h 3624516"/>
                  <a:gd name="connsiteX45" fmla="*/ 1969072 w 2545108"/>
                  <a:gd name="connsiteY45" fmla="*/ 2471235 h 3624516"/>
                  <a:gd name="connsiteX46" fmla="*/ 1969408 w 2545108"/>
                  <a:gd name="connsiteY46" fmla="*/ 2459473 h 3624516"/>
                  <a:gd name="connsiteX47" fmla="*/ 2020489 w 2545108"/>
                  <a:gd name="connsiteY47" fmla="*/ 2271222 h 3624516"/>
                  <a:gd name="connsiteX48" fmla="*/ 2024018 w 2545108"/>
                  <a:gd name="connsiteY48" fmla="*/ 2259180 h 3624516"/>
                  <a:gd name="connsiteX49" fmla="*/ 2058297 w 2545108"/>
                  <a:gd name="connsiteY49" fmla="*/ 2225014 h 3624516"/>
                  <a:gd name="connsiteX50" fmla="*/ 2249964 w 2545108"/>
                  <a:gd name="connsiteY50" fmla="*/ 2056815 h 3624516"/>
                  <a:gd name="connsiteX51" fmla="*/ 2444936 w 2545108"/>
                  <a:gd name="connsiteY51" fmla="*/ 1885199 h 3624516"/>
                  <a:gd name="connsiteX52" fmla="*/ 2501619 w 2545108"/>
                  <a:gd name="connsiteY52" fmla="*/ 1835237 h 3624516"/>
                  <a:gd name="connsiteX53" fmla="*/ 2508452 w 2545108"/>
                  <a:gd name="connsiteY53" fmla="*/ 1813001 h 3624516"/>
                  <a:gd name="connsiteX54" fmla="*/ 2492321 w 2545108"/>
                  <a:gd name="connsiteY54" fmla="*/ 1745621 h 3624516"/>
                  <a:gd name="connsiteX55" fmla="*/ 2484871 w 2545108"/>
                  <a:gd name="connsiteY55" fmla="*/ 1728482 h 3624516"/>
                  <a:gd name="connsiteX56" fmla="*/ 2355712 w 2545108"/>
                  <a:gd name="connsiteY56" fmla="*/ 1664630 h 3624516"/>
                  <a:gd name="connsiteX57" fmla="*/ 2256797 w 2545108"/>
                  <a:gd name="connsiteY57" fmla="*/ 1727362 h 3624516"/>
                  <a:gd name="connsiteX58" fmla="*/ 2224031 w 2545108"/>
                  <a:gd name="connsiteY58" fmla="*/ 1842407 h 3624516"/>
                  <a:gd name="connsiteX59" fmla="*/ 2236914 w 2545108"/>
                  <a:gd name="connsiteY59" fmla="*/ 1935496 h 3624516"/>
                  <a:gd name="connsiteX60" fmla="*/ 2238034 w 2545108"/>
                  <a:gd name="connsiteY60" fmla="*/ 1953307 h 3624516"/>
                  <a:gd name="connsiteX61" fmla="*/ 2220335 w 2545108"/>
                  <a:gd name="connsiteY61" fmla="*/ 1952187 h 3624516"/>
                  <a:gd name="connsiteX62" fmla="*/ 2110835 w 2545108"/>
                  <a:gd name="connsiteY62" fmla="*/ 1932527 h 3624516"/>
                  <a:gd name="connsiteX63" fmla="*/ 2070227 w 2545108"/>
                  <a:gd name="connsiteY63" fmla="*/ 1937232 h 3624516"/>
                  <a:gd name="connsiteX64" fmla="*/ 2050567 w 2545108"/>
                  <a:gd name="connsiteY64" fmla="*/ 1934824 h 3624516"/>
                  <a:gd name="connsiteX65" fmla="*/ 2043342 w 2545108"/>
                  <a:gd name="connsiteY65" fmla="*/ 1890520 h 3624516"/>
                  <a:gd name="connsiteX66" fmla="*/ 2007271 w 2545108"/>
                  <a:gd name="connsiteY66" fmla="*/ 1698684 h 3624516"/>
                  <a:gd name="connsiteX67" fmla="*/ 2006151 w 2545108"/>
                  <a:gd name="connsiteY67" fmla="*/ 1678912 h 3624516"/>
                  <a:gd name="connsiteX68" fmla="*/ 2027490 w 2545108"/>
                  <a:gd name="connsiteY68" fmla="*/ 1680089 h 3624516"/>
                  <a:gd name="connsiteX69" fmla="*/ 2096888 w 2545108"/>
                  <a:gd name="connsiteY69" fmla="*/ 1608227 h 3624516"/>
                  <a:gd name="connsiteX70" fmla="*/ 2058520 w 2545108"/>
                  <a:gd name="connsiteY70" fmla="*/ 1568628 h 3624516"/>
                  <a:gd name="connsiteX71" fmla="*/ 1999038 w 2545108"/>
                  <a:gd name="connsiteY71" fmla="*/ 1583638 h 3624516"/>
                  <a:gd name="connsiteX72" fmla="*/ 1984811 w 2545108"/>
                  <a:gd name="connsiteY72" fmla="*/ 1598034 h 3624516"/>
                  <a:gd name="connsiteX73" fmla="*/ 1970584 w 2545108"/>
                  <a:gd name="connsiteY73" fmla="*/ 1581678 h 3624516"/>
                  <a:gd name="connsiteX74" fmla="*/ 1895811 w 2545108"/>
                  <a:gd name="connsiteY74" fmla="*/ 1415047 h 3624516"/>
                  <a:gd name="connsiteX75" fmla="*/ 1684092 w 2545108"/>
                  <a:gd name="connsiteY75" fmla="*/ 1096965 h 3624516"/>
                  <a:gd name="connsiteX76" fmla="*/ 1603717 w 2545108"/>
                  <a:gd name="connsiteY76" fmla="*/ 1004156 h 3624516"/>
                  <a:gd name="connsiteX77" fmla="*/ 1596547 w 2545108"/>
                  <a:gd name="connsiteY77" fmla="*/ 992113 h 3624516"/>
                  <a:gd name="connsiteX78" fmla="*/ 1596547 w 2545108"/>
                  <a:gd name="connsiteY78" fmla="*/ 954306 h 3624516"/>
                  <a:gd name="connsiteX79" fmla="*/ 1734557 w 2545108"/>
                  <a:gd name="connsiteY79" fmla="*/ 986849 h 3624516"/>
                  <a:gd name="connsiteX80" fmla="*/ 1914518 w 2545108"/>
                  <a:gd name="connsiteY80" fmla="*/ 920924 h 3624516"/>
                  <a:gd name="connsiteX81" fmla="*/ 1958710 w 2545108"/>
                  <a:gd name="connsiteY81" fmla="*/ 883341 h 3624516"/>
                  <a:gd name="connsiteX82" fmla="*/ 1971704 w 2545108"/>
                  <a:gd name="connsiteY82" fmla="*/ 860657 h 3624516"/>
                  <a:gd name="connsiteX83" fmla="*/ 1974561 w 2545108"/>
                  <a:gd name="connsiteY83" fmla="*/ 851527 h 3624516"/>
                  <a:gd name="connsiteX84" fmla="*/ 81636 w 2545108"/>
                  <a:gd name="connsiteY84" fmla="*/ 0 h 3624516"/>
                  <a:gd name="connsiteX85" fmla="*/ 262046 w 2545108"/>
                  <a:gd name="connsiteY85" fmla="*/ 12042 h 3624516"/>
                  <a:gd name="connsiteX86" fmla="*/ 545346 w 2545108"/>
                  <a:gd name="connsiteY86" fmla="*/ 60211 h 3624516"/>
                  <a:gd name="connsiteX87" fmla="*/ 1216854 w 2545108"/>
                  <a:gd name="connsiteY87" fmla="*/ 325420 h 3624516"/>
                  <a:gd name="connsiteX88" fmla="*/ 1469517 w 2545108"/>
                  <a:gd name="connsiteY88" fmla="*/ 472727 h 3624516"/>
                  <a:gd name="connsiteX89" fmla="*/ 1476742 w 2545108"/>
                  <a:gd name="connsiteY89" fmla="*/ 478328 h 3624516"/>
                  <a:gd name="connsiteX90" fmla="*/ 1430925 w 2545108"/>
                  <a:gd name="connsiteY90" fmla="*/ 507734 h 3624516"/>
                  <a:gd name="connsiteX91" fmla="*/ 1383540 w 2545108"/>
                  <a:gd name="connsiteY91" fmla="*/ 694640 h 3624516"/>
                  <a:gd name="connsiteX92" fmla="*/ 1393174 w 2545108"/>
                  <a:gd name="connsiteY92" fmla="*/ 750258 h 3624516"/>
                  <a:gd name="connsiteX93" fmla="*/ 1386005 w 2545108"/>
                  <a:gd name="connsiteY93" fmla="*/ 758604 h 3624516"/>
                  <a:gd name="connsiteX94" fmla="*/ 1333524 w 2545108"/>
                  <a:gd name="connsiteY94" fmla="*/ 749810 h 3624516"/>
                  <a:gd name="connsiteX95" fmla="*/ 1176414 w 2545108"/>
                  <a:gd name="connsiteY95" fmla="*/ 629948 h 3624516"/>
                  <a:gd name="connsiteX96" fmla="*/ 1110826 w 2545108"/>
                  <a:gd name="connsiteY96" fmla="*/ 583908 h 3624516"/>
                  <a:gd name="connsiteX97" fmla="*/ 1101081 w 2545108"/>
                  <a:gd name="connsiteY97" fmla="*/ 568225 h 3624516"/>
                  <a:gd name="connsiteX98" fmla="*/ 1123260 w 2545108"/>
                  <a:gd name="connsiteY98" fmla="*/ 556910 h 3624516"/>
                  <a:gd name="connsiteX99" fmla="*/ 1158772 w 2545108"/>
                  <a:gd name="connsiteY99" fmla="*/ 495243 h 3624516"/>
                  <a:gd name="connsiteX100" fmla="*/ 1107186 w 2545108"/>
                  <a:gd name="connsiteY100" fmla="*/ 439513 h 3624516"/>
                  <a:gd name="connsiteX101" fmla="*/ 1029612 w 2545108"/>
                  <a:gd name="connsiteY101" fmla="*/ 506557 h 3624516"/>
                  <a:gd name="connsiteX102" fmla="*/ 1029331 w 2545108"/>
                  <a:gd name="connsiteY102" fmla="*/ 525097 h 3624516"/>
                  <a:gd name="connsiteX103" fmla="*/ 1012248 w 2545108"/>
                  <a:gd name="connsiteY103" fmla="*/ 520224 h 3624516"/>
                  <a:gd name="connsiteX104" fmla="*/ 675738 w 2545108"/>
                  <a:gd name="connsiteY104" fmla="*/ 334830 h 3624516"/>
                  <a:gd name="connsiteX105" fmla="*/ 664200 w 2545108"/>
                  <a:gd name="connsiteY105" fmla="*/ 326876 h 3624516"/>
                  <a:gd name="connsiteX106" fmla="*/ 658767 w 2545108"/>
                  <a:gd name="connsiteY106" fmla="*/ 307217 h 3624516"/>
                  <a:gd name="connsiteX107" fmla="*/ 569990 w 2545108"/>
                  <a:gd name="connsiteY107" fmla="*/ 268233 h 3624516"/>
                  <a:gd name="connsiteX108" fmla="*/ 552796 w 2545108"/>
                  <a:gd name="connsiteY108" fmla="*/ 275683 h 3624516"/>
                  <a:gd name="connsiteX109" fmla="*/ 467044 w 2545108"/>
                  <a:gd name="connsiteY109" fmla="*/ 241068 h 3624516"/>
                  <a:gd name="connsiteX110" fmla="*/ 416186 w 2545108"/>
                  <a:gd name="connsiteY110" fmla="*/ 220233 h 3624516"/>
                  <a:gd name="connsiteX111" fmla="*/ 400951 w 2545108"/>
                  <a:gd name="connsiteY111" fmla="*/ 210095 h 3624516"/>
                  <a:gd name="connsiteX112" fmla="*/ 404592 w 2545108"/>
                  <a:gd name="connsiteY112" fmla="*/ 51474 h 3624516"/>
                  <a:gd name="connsiteX113" fmla="*/ 385773 w 2545108"/>
                  <a:gd name="connsiteY113" fmla="*/ 34446 h 3624516"/>
                  <a:gd name="connsiteX114" fmla="*/ 253980 w 2545108"/>
                  <a:gd name="connsiteY114" fmla="*/ 15011 h 3624516"/>
                  <a:gd name="connsiteX115" fmla="*/ 225751 w 2545108"/>
                  <a:gd name="connsiteY115" fmla="*/ 23525 h 3624516"/>
                  <a:gd name="connsiteX116" fmla="*/ 128125 w 2545108"/>
                  <a:gd name="connsiteY116" fmla="*/ 109836 h 3624516"/>
                  <a:gd name="connsiteX117" fmla="*/ 111434 w 2545108"/>
                  <a:gd name="connsiteY117" fmla="*/ 111405 h 3624516"/>
                  <a:gd name="connsiteX118" fmla="*/ 11455 w 2545108"/>
                  <a:gd name="connsiteY118" fmla="*/ 81271 h 3624516"/>
                  <a:gd name="connsiteX119" fmla="*/ 870 w 2545108"/>
                  <a:gd name="connsiteY119" fmla="*/ 75054 h 3624516"/>
                  <a:gd name="connsiteX120" fmla="*/ 2606 w 2545108"/>
                  <a:gd name="connsiteY120" fmla="*/ 66484 h 3624516"/>
                  <a:gd name="connsiteX121" fmla="*/ 81636 w 2545108"/>
                  <a:gd name="connsiteY121" fmla="*/ 0 h 36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545108" h="3624516">
                    <a:moveTo>
                      <a:pt x="2544467" y="2111199"/>
                    </a:moveTo>
                    <a:cubicBezTo>
                      <a:pt x="2543291" y="2193814"/>
                      <a:pt x="2533993" y="2275533"/>
                      <a:pt x="2516574" y="2356300"/>
                    </a:cubicBezTo>
                    <a:cubicBezTo>
                      <a:pt x="2516182" y="2358205"/>
                      <a:pt x="2514726" y="2359885"/>
                      <a:pt x="2513718" y="2361678"/>
                    </a:cubicBezTo>
                    <a:cubicBezTo>
                      <a:pt x="2504924" y="2379153"/>
                      <a:pt x="2488457" y="2389459"/>
                      <a:pt x="2474510" y="2401781"/>
                    </a:cubicBezTo>
                    <a:cubicBezTo>
                      <a:pt x="2438832" y="2433483"/>
                      <a:pt x="2403657" y="2465689"/>
                      <a:pt x="2367979" y="2497390"/>
                    </a:cubicBezTo>
                    <a:cubicBezTo>
                      <a:pt x="2327596" y="2533294"/>
                      <a:pt x="2287604" y="2569588"/>
                      <a:pt x="2247613" y="2605827"/>
                    </a:cubicBezTo>
                    <a:cubicBezTo>
                      <a:pt x="2211822" y="2638201"/>
                      <a:pt x="2175975" y="2670463"/>
                      <a:pt x="2140128" y="2702781"/>
                    </a:cubicBezTo>
                    <a:cubicBezTo>
                      <a:pt x="2102714" y="2736499"/>
                      <a:pt x="2065299" y="2770105"/>
                      <a:pt x="2027828" y="2803711"/>
                    </a:cubicBezTo>
                    <a:cubicBezTo>
                      <a:pt x="1992317" y="2835582"/>
                      <a:pt x="1956639" y="2867283"/>
                      <a:pt x="1921520" y="2899657"/>
                    </a:cubicBezTo>
                    <a:cubicBezTo>
                      <a:pt x="1897996" y="2921333"/>
                      <a:pt x="1872679" y="2941049"/>
                      <a:pt x="1850947" y="2964629"/>
                    </a:cubicBezTo>
                    <a:cubicBezTo>
                      <a:pt x="1826806" y="2982328"/>
                      <a:pt x="1800146" y="2996051"/>
                      <a:pt x="1775221" y="3012518"/>
                    </a:cubicBezTo>
                    <a:cubicBezTo>
                      <a:pt x="1664937" y="3085220"/>
                      <a:pt x="1571735" y="3175620"/>
                      <a:pt x="1494497" y="3282601"/>
                    </a:cubicBezTo>
                    <a:cubicBezTo>
                      <a:pt x="1491697" y="3286465"/>
                      <a:pt x="1488952" y="3290273"/>
                      <a:pt x="1485143" y="3293130"/>
                    </a:cubicBezTo>
                    <a:cubicBezTo>
                      <a:pt x="1450417" y="3322647"/>
                      <a:pt x="1417259" y="3353846"/>
                      <a:pt x="1383204" y="3384091"/>
                    </a:cubicBezTo>
                    <a:cubicBezTo>
                      <a:pt x="1345622" y="3417473"/>
                      <a:pt x="1308207" y="3450968"/>
                      <a:pt x="1271072" y="3484854"/>
                    </a:cubicBezTo>
                    <a:cubicBezTo>
                      <a:pt x="1234329" y="3518404"/>
                      <a:pt x="1196858" y="3551058"/>
                      <a:pt x="1160339" y="3584832"/>
                    </a:cubicBezTo>
                    <a:cubicBezTo>
                      <a:pt x="1147345" y="3596986"/>
                      <a:pt x="1134911" y="3609813"/>
                      <a:pt x="1118892" y="3618102"/>
                    </a:cubicBezTo>
                    <a:cubicBezTo>
                      <a:pt x="1033252" y="3626784"/>
                      <a:pt x="947612" y="3626168"/>
                      <a:pt x="861916" y="3619167"/>
                    </a:cubicBezTo>
                    <a:cubicBezTo>
                      <a:pt x="854635" y="3618550"/>
                      <a:pt x="847297" y="3618270"/>
                      <a:pt x="839960" y="3617878"/>
                    </a:cubicBezTo>
                    <a:cubicBezTo>
                      <a:pt x="837272" y="3612109"/>
                      <a:pt x="841641" y="3609029"/>
                      <a:pt x="845001" y="3606116"/>
                    </a:cubicBezTo>
                    <a:cubicBezTo>
                      <a:pt x="881967" y="3573798"/>
                      <a:pt x="918599" y="3541032"/>
                      <a:pt x="955509" y="3508658"/>
                    </a:cubicBezTo>
                    <a:cubicBezTo>
                      <a:pt x="979089" y="3487990"/>
                      <a:pt x="1002222" y="3466818"/>
                      <a:pt x="1025914" y="3446262"/>
                    </a:cubicBezTo>
                    <a:cubicBezTo>
                      <a:pt x="1031459" y="3441446"/>
                      <a:pt x="1036332" y="3435844"/>
                      <a:pt x="1044061" y="3434500"/>
                    </a:cubicBezTo>
                    <a:cubicBezTo>
                      <a:pt x="1066522" y="3430075"/>
                      <a:pt x="1086462" y="3418986"/>
                      <a:pt x="1106962" y="3409800"/>
                    </a:cubicBezTo>
                    <a:cubicBezTo>
                      <a:pt x="1242842" y="3348804"/>
                      <a:pt x="1368418" y="3271230"/>
                      <a:pt x="1483015" y="3175788"/>
                    </a:cubicBezTo>
                    <a:cubicBezTo>
                      <a:pt x="1531968" y="3135013"/>
                      <a:pt x="1578457" y="3091717"/>
                      <a:pt x="1621809" y="3045285"/>
                    </a:cubicBezTo>
                    <a:cubicBezTo>
                      <a:pt x="1693278" y="2968718"/>
                      <a:pt x="1756794" y="2885823"/>
                      <a:pt x="1811572" y="2796374"/>
                    </a:cubicBezTo>
                    <a:cubicBezTo>
                      <a:pt x="1827759" y="2769993"/>
                      <a:pt x="1844226" y="2743724"/>
                      <a:pt x="1857500" y="2715663"/>
                    </a:cubicBezTo>
                    <a:cubicBezTo>
                      <a:pt x="1860917" y="2708326"/>
                      <a:pt x="1866742" y="2703061"/>
                      <a:pt x="1872735" y="2697852"/>
                    </a:cubicBezTo>
                    <a:cubicBezTo>
                      <a:pt x="1934851" y="2643914"/>
                      <a:pt x="1995958" y="2588744"/>
                      <a:pt x="2057905" y="2534581"/>
                    </a:cubicBezTo>
                    <a:cubicBezTo>
                      <a:pt x="2115876" y="2483836"/>
                      <a:pt x="2173455" y="2432587"/>
                      <a:pt x="2231370" y="2381785"/>
                    </a:cubicBezTo>
                    <a:cubicBezTo>
                      <a:pt x="2281387" y="2337873"/>
                      <a:pt x="2331124" y="2293625"/>
                      <a:pt x="2380861" y="2249321"/>
                    </a:cubicBezTo>
                    <a:cubicBezTo>
                      <a:pt x="2428245" y="2207145"/>
                      <a:pt x="2476191" y="2165641"/>
                      <a:pt x="2523463" y="2123353"/>
                    </a:cubicBezTo>
                    <a:cubicBezTo>
                      <a:pt x="2529345" y="2118089"/>
                      <a:pt x="2534778" y="2110527"/>
                      <a:pt x="2544467" y="2111199"/>
                    </a:cubicBezTo>
                    <a:close/>
                    <a:moveTo>
                      <a:pt x="1974561" y="851527"/>
                    </a:moveTo>
                    <a:cubicBezTo>
                      <a:pt x="1991589" y="867714"/>
                      <a:pt x="2010072" y="883117"/>
                      <a:pt x="2026091" y="900761"/>
                    </a:cubicBezTo>
                    <a:cubicBezTo>
                      <a:pt x="2194402" y="1086154"/>
                      <a:pt x="2335492" y="1289584"/>
                      <a:pt x="2432838" y="1521467"/>
                    </a:cubicBezTo>
                    <a:cubicBezTo>
                      <a:pt x="2487952" y="1652755"/>
                      <a:pt x="2523238" y="1789309"/>
                      <a:pt x="2537969" y="1930959"/>
                    </a:cubicBezTo>
                    <a:cubicBezTo>
                      <a:pt x="2543234" y="1981536"/>
                      <a:pt x="2546650" y="2032394"/>
                      <a:pt x="2544410" y="2083419"/>
                    </a:cubicBezTo>
                    <a:cubicBezTo>
                      <a:pt x="2534664" y="2079835"/>
                      <a:pt x="2537633" y="2071153"/>
                      <a:pt x="2537857" y="2064600"/>
                    </a:cubicBezTo>
                    <a:cubicBezTo>
                      <a:pt x="2538697" y="2037322"/>
                      <a:pt x="2535392" y="2010326"/>
                      <a:pt x="2533432" y="1981536"/>
                    </a:cubicBezTo>
                    <a:cubicBezTo>
                      <a:pt x="2521670" y="1988650"/>
                      <a:pt x="2512821" y="1997444"/>
                      <a:pt x="2503691" y="2005565"/>
                    </a:cubicBezTo>
                    <a:cubicBezTo>
                      <a:pt x="2442584" y="2059895"/>
                      <a:pt x="2381140" y="2113833"/>
                      <a:pt x="2319865" y="2167995"/>
                    </a:cubicBezTo>
                    <a:cubicBezTo>
                      <a:pt x="2270744" y="2211403"/>
                      <a:pt x="2221903" y="2255035"/>
                      <a:pt x="2172669" y="2298331"/>
                    </a:cubicBezTo>
                    <a:cubicBezTo>
                      <a:pt x="2114811" y="2349245"/>
                      <a:pt x="2058073" y="2401390"/>
                      <a:pt x="1998814" y="2450736"/>
                    </a:cubicBezTo>
                    <a:cubicBezTo>
                      <a:pt x="1989684" y="2458353"/>
                      <a:pt x="1984195" y="2472131"/>
                      <a:pt x="1969072" y="2471235"/>
                    </a:cubicBezTo>
                    <a:cubicBezTo>
                      <a:pt x="1965487" y="2467202"/>
                      <a:pt x="1968120" y="2463282"/>
                      <a:pt x="1969408" y="2459473"/>
                    </a:cubicBezTo>
                    <a:cubicBezTo>
                      <a:pt x="1990580" y="2397861"/>
                      <a:pt x="2006823" y="2334906"/>
                      <a:pt x="2020489" y="2271222"/>
                    </a:cubicBezTo>
                    <a:cubicBezTo>
                      <a:pt x="2021386" y="2267078"/>
                      <a:pt x="2022730" y="2263157"/>
                      <a:pt x="2024018" y="2259180"/>
                    </a:cubicBezTo>
                    <a:cubicBezTo>
                      <a:pt x="2031412" y="2243777"/>
                      <a:pt x="2046255" y="2235543"/>
                      <a:pt x="2058297" y="2225014"/>
                    </a:cubicBezTo>
                    <a:cubicBezTo>
                      <a:pt x="2122316" y="2169115"/>
                      <a:pt x="2186056" y="2112825"/>
                      <a:pt x="2249964" y="2056815"/>
                    </a:cubicBezTo>
                    <a:cubicBezTo>
                      <a:pt x="2315048" y="1999740"/>
                      <a:pt x="2380132" y="1942609"/>
                      <a:pt x="2444936" y="1885199"/>
                    </a:cubicBezTo>
                    <a:cubicBezTo>
                      <a:pt x="2463811" y="1868508"/>
                      <a:pt x="2482575" y="1851705"/>
                      <a:pt x="2501619" y="1835237"/>
                    </a:cubicBezTo>
                    <a:cubicBezTo>
                      <a:pt x="2508956" y="1828908"/>
                      <a:pt x="2511084" y="1822243"/>
                      <a:pt x="2508452" y="1813001"/>
                    </a:cubicBezTo>
                    <a:cubicBezTo>
                      <a:pt x="2502122" y="1790765"/>
                      <a:pt x="2498202" y="1767969"/>
                      <a:pt x="2492321" y="1745621"/>
                    </a:cubicBezTo>
                    <a:cubicBezTo>
                      <a:pt x="2490696" y="1739516"/>
                      <a:pt x="2489576" y="1732962"/>
                      <a:pt x="2484871" y="1728482"/>
                    </a:cubicBezTo>
                    <a:cubicBezTo>
                      <a:pt x="2448465" y="1693867"/>
                      <a:pt x="2409258" y="1664798"/>
                      <a:pt x="2355712" y="1664630"/>
                    </a:cubicBezTo>
                    <a:cubicBezTo>
                      <a:pt x="2309335" y="1664462"/>
                      <a:pt x="2279706" y="1691291"/>
                      <a:pt x="2256797" y="1727362"/>
                    </a:cubicBezTo>
                    <a:cubicBezTo>
                      <a:pt x="2234617" y="1762256"/>
                      <a:pt x="2224367" y="1800679"/>
                      <a:pt x="2224031" y="1842407"/>
                    </a:cubicBezTo>
                    <a:cubicBezTo>
                      <a:pt x="2223751" y="1874332"/>
                      <a:pt x="2227447" y="1905194"/>
                      <a:pt x="2236914" y="1935496"/>
                    </a:cubicBezTo>
                    <a:cubicBezTo>
                      <a:pt x="2238706" y="1941321"/>
                      <a:pt x="2243074" y="1948154"/>
                      <a:pt x="2238034" y="1953307"/>
                    </a:cubicBezTo>
                    <a:cubicBezTo>
                      <a:pt x="2232881" y="1958572"/>
                      <a:pt x="2225991" y="1954204"/>
                      <a:pt x="2220335" y="1952187"/>
                    </a:cubicBezTo>
                    <a:cubicBezTo>
                      <a:pt x="2184880" y="1939753"/>
                      <a:pt x="2148641" y="1932023"/>
                      <a:pt x="2110835" y="1932527"/>
                    </a:cubicBezTo>
                    <a:cubicBezTo>
                      <a:pt x="2097112" y="1932696"/>
                      <a:pt x="2083725" y="1935608"/>
                      <a:pt x="2070227" y="1937232"/>
                    </a:cubicBezTo>
                    <a:cubicBezTo>
                      <a:pt x="2063449" y="1938017"/>
                      <a:pt x="2056672" y="1939584"/>
                      <a:pt x="2050567" y="1934824"/>
                    </a:cubicBezTo>
                    <a:cubicBezTo>
                      <a:pt x="2040766" y="1921325"/>
                      <a:pt x="2044854" y="1905194"/>
                      <a:pt x="2043342" y="1890520"/>
                    </a:cubicBezTo>
                    <a:cubicBezTo>
                      <a:pt x="2036620" y="1825491"/>
                      <a:pt x="2023626" y="1761808"/>
                      <a:pt x="2007271" y="1698684"/>
                    </a:cubicBezTo>
                    <a:cubicBezTo>
                      <a:pt x="2005591" y="1692299"/>
                      <a:pt x="2002230" y="1685746"/>
                      <a:pt x="2006151" y="1678912"/>
                    </a:cubicBezTo>
                    <a:cubicBezTo>
                      <a:pt x="2013488" y="1674936"/>
                      <a:pt x="2020433" y="1678912"/>
                      <a:pt x="2027490" y="1680089"/>
                    </a:cubicBezTo>
                    <a:cubicBezTo>
                      <a:pt x="2069554" y="1687034"/>
                      <a:pt x="2106634" y="1648611"/>
                      <a:pt x="2096888" y="1608227"/>
                    </a:cubicBezTo>
                    <a:cubicBezTo>
                      <a:pt x="2091846" y="1587392"/>
                      <a:pt x="2078628" y="1573445"/>
                      <a:pt x="2058520" y="1568628"/>
                    </a:cubicBezTo>
                    <a:cubicBezTo>
                      <a:pt x="2036901" y="1563419"/>
                      <a:pt x="2015729" y="1566220"/>
                      <a:pt x="1999038" y="1583638"/>
                    </a:cubicBezTo>
                    <a:cubicBezTo>
                      <a:pt x="1994389" y="1588512"/>
                      <a:pt x="1991364" y="1595009"/>
                      <a:pt x="1984811" y="1598034"/>
                    </a:cubicBezTo>
                    <a:cubicBezTo>
                      <a:pt x="1974169" y="1597753"/>
                      <a:pt x="1973216" y="1588456"/>
                      <a:pt x="1970584" y="1581678"/>
                    </a:cubicBezTo>
                    <a:cubicBezTo>
                      <a:pt x="1948684" y="1524772"/>
                      <a:pt x="1924040" y="1469153"/>
                      <a:pt x="1895811" y="1415047"/>
                    </a:cubicBezTo>
                    <a:cubicBezTo>
                      <a:pt x="1836608" y="1301459"/>
                      <a:pt x="1765250" y="1195991"/>
                      <a:pt x="1684092" y="1096965"/>
                    </a:cubicBezTo>
                    <a:cubicBezTo>
                      <a:pt x="1658159" y="1065319"/>
                      <a:pt x="1631162" y="1034513"/>
                      <a:pt x="1603717" y="1004156"/>
                    </a:cubicBezTo>
                    <a:cubicBezTo>
                      <a:pt x="1600692" y="1000571"/>
                      <a:pt x="1598732" y="996314"/>
                      <a:pt x="1596547" y="992113"/>
                    </a:cubicBezTo>
                    <a:cubicBezTo>
                      <a:pt x="1596547" y="979735"/>
                      <a:pt x="1596547" y="967357"/>
                      <a:pt x="1596547" y="954306"/>
                    </a:cubicBezTo>
                    <a:cubicBezTo>
                      <a:pt x="1639395" y="976878"/>
                      <a:pt x="1685436" y="987688"/>
                      <a:pt x="1734557" y="986849"/>
                    </a:cubicBezTo>
                    <a:cubicBezTo>
                      <a:pt x="1802385" y="985672"/>
                      <a:pt x="1860076" y="957891"/>
                      <a:pt x="1914518" y="920924"/>
                    </a:cubicBezTo>
                    <a:cubicBezTo>
                      <a:pt x="1930593" y="910002"/>
                      <a:pt x="1945660" y="897848"/>
                      <a:pt x="1958710" y="883341"/>
                    </a:cubicBezTo>
                    <a:cubicBezTo>
                      <a:pt x="1964647" y="876732"/>
                      <a:pt x="1970752" y="870123"/>
                      <a:pt x="1971704" y="860657"/>
                    </a:cubicBezTo>
                    <a:cubicBezTo>
                      <a:pt x="1972769" y="857296"/>
                      <a:pt x="1973833" y="853936"/>
                      <a:pt x="1974561" y="851527"/>
                    </a:cubicBezTo>
                    <a:close/>
                    <a:moveTo>
                      <a:pt x="81636" y="0"/>
                    </a:moveTo>
                    <a:cubicBezTo>
                      <a:pt x="141959" y="1176"/>
                      <a:pt x="202171" y="5377"/>
                      <a:pt x="262046" y="12042"/>
                    </a:cubicBezTo>
                    <a:cubicBezTo>
                      <a:pt x="357375" y="22628"/>
                      <a:pt x="451865" y="38535"/>
                      <a:pt x="545346" y="60211"/>
                    </a:cubicBezTo>
                    <a:cubicBezTo>
                      <a:pt x="782382" y="115157"/>
                      <a:pt x="1004855" y="207014"/>
                      <a:pt x="1216854" y="325420"/>
                    </a:cubicBezTo>
                    <a:cubicBezTo>
                      <a:pt x="1301990" y="372973"/>
                      <a:pt x="1385725" y="422934"/>
                      <a:pt x="1469517" y="472727"/>
                    </a:cubicBezTo>
                    <a:cubicBezTo>
                      <a:pt x="1472093" y="474295"/>
                      <a:pt x="1474334" y="476424"/>
                      <a:pt x="1476742" y="478328"/>
                    </a:cubicBezTo>
                    <a:cubicBezTo>
                      <a:pt x="1455570" y="479000"/>
                      <a:pt x="1441344" y="491547"/>
                      <a:pt x="1430925" y="507734"/>
                    </a:cubicBezTo>
                    <a:cubicBezTo>
                      <a:pt x="1394295" y="564584"/>
                      <a:pt x="1378108" y="626979"/>
                      <a:pt x="1383540" y="694640"/>
                    </a:cubicBezTo>
                    <a:cubicBezTo>
                      <a:pt x="1385053" y="713459"/>
                      <a:pt x="1387797" y="732167"/>
                      <a:pt x="1393174" y="750258"/>
                    </a:cubicBezTo>
                    <a:cubicBezTo>
                      <a:pt x="1395415" y="757708"/>
                      <a:pt x="1393343" y="759836"/>
                      <a:pt x="1386005" y="758604"/>
                    </a:cubicBezTo>
                    <a:cubicBezTo>
                      <a:pt x="1368530" y="755579"/>
                      <a:pt x="1350998" y="752723"/>
                      <a:pt x="1333524" y="749810"/>
                    </a:cubicBezTo>
                    <a:cubicBezTo>
                      <a:pt x="1282946" y="707467"/>
                      <a:pt x="1230016" y="668259"/>
                      <a:pt x="1176414" y="629948"/>
                    </a:cubicBezTo>
                    <a:cubicBezTo>
                      <a:pt x="1154682" y="614433"/>
                      <a:pt x="1132782" y="599086"/>
                      <a:pt x="1110826" y="583908"/>
                    </a:cubicBezTo>
                    <a:cubicBezTo>
                      <a:pt x="1105561" y="580267"/>
                      <a:pt x="1098448" y="577074"/>
                      <a:pt x="1101081" y="568225"/>
                    </a:cubicBezTo>
                    <a:cubicBezTo>
                      <a:pt x="1107298" y="562120"/>
                      <a:pt x="1115923" y="560775"/>
                      <a:pt x="1123260" y="556910"/>
                    </a:cubicBezTo>
                    <a:cubicBezTo>
                      <a:pt x="1145777" y="545092"/>
                      <a:pt x="1161572" y="517871"/>
                      <a:pt x="1158772" y="495243"/>
                    </a:cubicBezTo>
                    <a:cubicBezTo>
                      <a:pt x="1155074" y="465558"/>
                      <a:pt x="1136423" y="445450"/>
                      <a:pt x="1107186" y="439513"/>
                    </a:cubicBezTo>
                    <a:cubicBezTo>
                      <a:pt x="1069322" y="431839"/>
                      <a:pt x="1029107" y="466678"/>
                      <a:pt x="1029612" y="506557"/>
                    </a:cubicBezTo>
                    <a:cubicBezTo>
                      <a:pt x="1029668" y="512718"/>
                      <a:pt x="1032412" y="518936"/>
                      <a:pt x="1029331" y="525097"/>
                    </a:cubicBezTo>
                    <a:cubicBezTo>
                      <a:pt x="1022162" y="528682"/>
                      <a:pt x="1017233" y="523305"/>
                      <a:pt x="1012248" y="520224"/>
                    </a:cubicBezTo>
                    <a:cubicBezTo>
                      <a:pt x="903420" y="452340"/>
                      <a:pt x="790951" y="391120"/>
                      <a:pt x="675738" y="334830"/>
                    </a:cubicBezTo>
                    <a:cubicBezTo>
                      <a:pt x="671537" y="332758"/>
                      <a:pt x="667112" y="330853"/>
                      <a:pt x="664200" y="326876"/>
                    </a:cubicBezTo>
                    <a:cubicBezTo>
                      <a:pt x="660952" y="320715"/>
                      <a:pt x="660615" y="313770"/>
                      <a:pt x="658767" y="307217"/>
                    </a:cubicBezTo>
                    <a:cubicBezTo>
                      <a:pt x="647677" y="267505"/>
                      <a:pt x="606902" y="249582"/>
                      <a:pt x="569990" y="268233"/>
                    </a:cubicBezTo>
                    <a:cubicBezTo>
                      <a:pt x="564390" y="271034"/>
                      <a:pt x="559405" y="275235"/>
                      <a:pt x="552796" y="275683"/>
                    </a:cubicBezTo>
                    <a:cubicBezTo>
                      <a:pt x="522998" y="267169"/>
                      <a:pt x="495833" y="252159"/>
                      <a:pt x="467044" y="241068"/>
                    </a:cubicBezTo>
                    <a:cubicBezTo>
                      <a:pt x="449961" y="234515"/>
                      <a:pt x="433157" y="227178"/>
                      <a:pt x="416186" y="220233"/>
                    </a:cubicBezTo>
                    <a:cubicBezTo>
                      <a:pt x="410641" y="217824"/>
                      <a:pt x="404312" y="216144"/>
                      <a:pt x="400951" y="210095"/>
                    </a:cubicBezTo>
                    <a:cubicBezTo>
                      <a:pt x="418371" y="157613"/>
                      <a:pt x="421451" y="104907"/>
                      <a:pt x="404592" y="51474"/>
                    </a:cubicBezTo>
                    <a:cubicBezTo>
                      <a:pt x="401343" y="41279"/>
                      <a:pt x="396526" y="35958"/>
                      <a:pt x="385773" y="34446"/>
                    </a:cubicBezTo>
                    <a:cubicBezTo>
                      <a:pt x="341804" y="28286"/>
                      <a:pt x="297892" y="21564"/>
                      <a:pt x="253980" y="15011"/>
                    </a:cubicBezTo>
                    <a:cubicBezTo>
                      <a:pt x="243226" y="13387"/>
                      <a:pt x="234601" y="15347"/>
                      <a:pt x="225751" y="23525"/>
                    </a:cubicBezTo>
                    <a:cubicBezTo>
                      <a:pt x="193825" y="52930"/>
                      <a:pt x="160779" y="81159"/>
                      <a:pt x="128125" y="109836"/>
                    </a:cubicBezTo>
                    <a:cubicBezTo>
                      <a:pt x="122692" y="111908"/>
                      <a:pt x="117371" y="113197"/>
                      <a:pt x="111434" y="111405"/>
                    </a:cubicBezTo>
                    <a:cubicBezTo>
                      <a:pt x="78164" y="101211"/>
                      <a:pt x="44726" y="91465"/>
                      <a:pt x="11455" y="81271"/>
                    </a:cubicBezTo>
                    <a:cubicBezTo>
                      <a:pt x="7478" y="80039"/>
                      <a:pt x="3614" y="78414"/>
                      <a:pt x="870" y="75054"/>
                    </a:cubicBezTo>
                    <a:cubicBezTo>
                      <a:pt x="-979" y="71693"/>
                      <a:pt x="366" y="68613"/>
                      <a:pt x="2606" y="66484"/>
                    </a:cubicBezTo>
                    <a:cubicBezTo>
                      <a:pt x="27755" y="42904"/>
                      <a:pt x="51895" y="18091"/>
                      <a:pt x="8163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F5E52FAC-4A0A-41B2-8BB3-E7FD458AE2E3}"/>
                  </a:ext>
                </a:extLst>
              </p:cNvPr>
              <p:cNvSpPr/>
              <p:nvPr/>
            </p:nvSpPr>
            <p:spPr>
              <a:xfrm>
                <a:off x="2136529" y="1732620"/>
                <a:ext cx="3101634" cy="3599710"/>
              </a:xfrm>
              <a:custGeom>
                <a:avLst/>
                <a:gdLst>
                  <a:gd name="connsiteX0" fmla="*/ 2909128 w 3101634"/>
                  <a:gd name="connsiteY0" fmla="*/ 2716538 h 3599710"/>
                  <a:gd name="connsiteX1" fmla="*/ 2876642 w 3101634"/>
                  <a:gd name="connsiteY1" fmla="*/ 2778766 h 3599710"/>
                  <a:gd name="connsiteX2" fmla="*/ 2755660 w 3101634"/>
                  <a:gd name="connsiteY2" fmla="*/ 2954134 h 3599710"/>
                  <a:gd name="connsiteX3" fmla="*/ 2597990 w 3101634"/>
                  <a:gd name="connsiteY3" fmla="*/ 3124574 h 3599710"/>
                  <a:gd name="connsiteX4" fmla="*/ 2385767 w 3101634"/>
                  <a:gd name="connsiteY4" fmla="*/ 3290197 h 3599710"/>
                  <a:gd name="connsiteX5" fmla="*/ 2111092 w 3101634"/>
                  <a:gd name="connsiteY5" fmla="*/ 3434815 h 3599710"/>
                  <a:gd name="connsiteX6" fmla="*/ 2091376 w 3101634"/>
                  <a:gd name="connsiteY6" fmla="*/ 3439072 h 3599710"/>
                  <a:gd name="connsiteX7" fmla="*/ 2252406 w 3101634"/>
                  <a:gd name="connsiteY7" fmla="*/ 3295574 h 3599710"/>
                  <a:gd name="connsiteX8" fmla="*/ 2671476 w 3101634"/>
                  <a:gd name="connsiteY8" fmla="*/ 2925513 h 3599710"/>
                  <a:gd name="connsiteX9" fmla="*/ 2909128 w 3101634"/>
                  <a:gd name="connsiteY9" fmla="*/ 2716538 h 3599710"/>
                  <a:gd name="connsiteX10" fmla="*/ 3076373 w 3101634"/>
                  <a:gd name="connsiteY10" fmla="*/ 2260053 h 3599710"/>
                  <a:gd name="connsiteX11" fmla="*/ 3019746 w 3101634"/>
                  <a:gd name="connsiteY11" fmla="*/ 2471605 h 3599710"/>
                  <a:gd name="connsiteX12" fmla="*/ 2825615 w 3101634"/>
                  <a:gd name="connsiteY12" fmla="*/ 2644117 h 3599710"/>
                  <a:gd name="connsiteX13" fmla="*/ 2454042 w 3101634"/>
                  <a:gd name="connsiteY13" fmla="*/ 2972673 h 3599710"/>
                  <a:gd name="connsiteX14" fmla="*/ 2063482 w 3101634"/>
                  <a:gd name="connsiteY14" fmla="*/ 3317754 h 3599710"/>
                  <a:gd name="connsiteX15" fmla="*/ 1745399 w 3101634"/>
                  <a:gd name="connsiteY15" fmla="*/ 3599710 h 3599710"/>
                  <a:gd name="connsiteX16" fmla="*/ 1597812 w 3101634"/>
                  <a:gd name="connsiteY16" fmla="*/ 3565488 h 3599710"/>
                  <a:gd name="connsiteX17" fmla="*/ 1592267 w 3101634"/>
                  <a:gd name="connsiteY17" fmla="*/ 3562967 h 3599710"/>
                  <a:gd name="connsiteX18" fmla="*/ 1819277 w 3101634"/>
                  <a:gd name="connsiteY18" fmla="*/ 3363234 h 3599710"/>
                  <a:gd name="connsiteX19" fmla="*/ 2091431 w 3101634"/>
                  <a:gd name="connsiteY19" fmla="*/ 3124126 h 3599710"/>
                  <a:gd name="connsiteX20" fmla="*/ 2338717 w 3101634"/>
                  <a:gd name="connsiteY20" fmla="*/ 2906805 h 3599710"/>
                  <a:gd name="connsiteX21" fmla="*/ 2613167 w 3101634"/>
                  <a:gd name="connsiteY21" fmla="*/ 2665513 h 3599710"/>
                  <a:gd name="connsiteX22" fmla="*/ 2858157 w 3101634"/>
                  <a:gd name="connsiteY22" fmla="*/ 2450377 h 3599710"/>
                  <a:gd name="connsiteX23" fmla="*/ 3060130 w 3101634"/>
                  <a:gd name="connsiteY23" fmla="*/ 2272207 h 3599710"/>
                  <a:gd name="connsiteX24" fmla="*/ 3076373 w 3101634"/>
                  <a:gd name="connsiteY24" fmla="*/ 2260053 h 3599710"/>
                  <a:gd name="connsiteX25" fmla="*/ 2645150 w 3101634"/>
                  <a:gd name="connsiteY25" fmla="*/ 993211 h 3599710"/>
                  <a:gd name="connsiteX26" fmla="*/ 2726981 w 3101634"/>
                  <a:gd name="connsiteY26" fmla="*/ 1083948 h 3599710"/>
                  <a:gd name="connsiteX27" fmla="*/ 2873952 w 3101634"/>
                  <a:gd name="connsiteY27" fmla="*/ 1285025 h 3599710"/>
                  <a:gd name="connsiteX28" fmla="*/ 3022771 w 3101634"/>
                  <a:gd name="connsiteY28" fmla="*/ 1580480 h 3599710"/>
                  <a:gd name="connsiteX29" fmla="*/ 3032237 w 3101634"/>
                  <a:gd name="connsiteY29" fmla="*/ 1598291 h 3599710"/>
                  <a:gd name="connsiteX30" fmla="*/ 3032742 w 3101634"/>
                  <a:gd name="connsiteY30" fmla="*/ 1608765 h 3599710"/>
                  <a:gd name="connsiteX31" fmla="*/ 3052009 w 3101634"/>
                  <a:gd name="connsiteY31" fmla="*/ 1669985 h 3599710"/>
                  <a:gd name="connsiteX32" fmla="*/ 3057610 w 3101634"/>
                  <a:gd name="connsiteY32" fmla="*/ 1680178 h 3599710"/>
                  <a:gd name="connsiteX33" fmla="*/ 3067748 w 3101634"/>
                  <a:gd name="connsiteY33" fmla="*/ 1726667 h 3599710"/>
                  <a:gd name="connsiteX34" fmla="*/ 3096313 w 3101634"/>
                  <a:gd name="connsiteY34" fmla="*/ 1887584 h 3599710"/>
                  <a:gd name="connsiteX35" fmla="*/ 3101634 w 3101634"/>
                  <a:gd name="connsiteY35" fmla="*/ 1935361 h 3599710"/>
                  <a:gd name="connsiteX36" fmla="*/ 3083879 w 3101634"/>
                  <a:gd name="connsiteY36" fmla="*/ 1946676 h 3599710"/>
                  <a:gd name="connsiteX37" fmla="*/ 2979980 w 3101634"/>
                  <a:gd name="connsiteY37" fmla="*/ 2004366 h 3599710"/>
                  <a:gd name="connsiteX38" fmla="*/ 2885771 w 3101634"/>
                  <a:gd name="connsiteY38" fmla="*/ 2198834 h 3599710"/>
                  <a:gd name="connsiteX39" fmla="*/ 2891315 w 3101634"/>
                  <a:gd name="connsiteY39" fmla="*/ 2280329 h 3599710"/>
                  <a:gd name="connsiteX40" fmla="*/ 2875017 w 3101634"/>
                  <a:gd name="connsiteY40" fmla="*/ 2294612 h 3599710"/>
                  <a:gd name="connsiteX41" fmla="*/ 2795369 w 3101634"/>
                  <a:gd name="connsiteY41" fmla="*/ 2276632 h 3599710"/>
                  <a:gd name="connsiteX42" fmla="*/ 2606559 w 3101634"/>
                  <a:gd name="connsiteY42" fmla="*/ 2327826 h 3599710"/>
                  <a:gd name="connsiteX43" fmla="*/ 2500139 w 3101634"/>
                  <a:gd name="connsiteY43" fmla="*/ 2516525 h 3599710"/>
                  <a:gd name="connsiteX44" fmla="*/ 2503332 w 3101634"/>
                  <a:gd name="connsiteY44" fmla="*/ 2597964 h 3599710"/>
                  <a:gd name="connsiteX45" fmla="*/ 2481880 w 3101634"/>
                  <a:gd name="connsiteY45" fmla="*/ 2617119 h 3599710"/>
                  <a:gd name="connsiteX46" fmla="*/ 2147666 w 3101634"/>
                  <a:gd name="connsiteY46" fmla="*/ 2775796 h 3599710"/>
                  <a:gd name="connsiteX47" fmla="*/ 2134896 w 3101634"/>
                  <a:gd name="connsiteY47" fmla="*/ 2915095 h 3599710"/>
                  <a:gd name="connsiteX48" fmla="*/ 2138144 w 3101634"/>
                  <a:gd name="connsiteY48" fmla="*/ 2930497 h 3599710"/>
                  <a:gd name="connsiteX49" fmla="*/ 2124702 w 3101634"/>
                  <a:gd name="connsiteY49" fmla="*/ 2944836 h 3599710"/>
                  <a:gd name="connsiteX50" fmla="*/ 2076309 w 3101634"/>
                  <a:gd name="connsiteY50" fmla="*/ 2938339 h 3599710"/>
                  <a:gd name="connsiteX51" fmla="*/ 1850979 w 3101634"/>
                  <a:gd name="connsiteY51" fmla="*/ 3008240 h 3599710"/>
                  <a:gd name="connsiteX52" fmla="*/ 1749769 w 3101634"/>
                  <a:gd name="connsiteY52" fmla="*/ 3185120 h 3599710"/>
                  <a:gd name="connsiteX53" fmla="*/ 1746912 w 3101634"/>
                  <a:gd name="connsiteY53" fmla="*/ 3268127 h 3599710"/>
                  <a:gd name="connsiteX54" fmla="*/ 1724676 w 3101634"/>
                  <a:gd name="connsiteY54" fmla="*/ 3284931 h 3599710"/>
                  <a:gd name="connsiteX55" fmla="*/ 1573504 w 3101634"/>
                  <a:gd name="connsiteY55" fmla="*/ 3276810 h 3599710"/>
                  <a:gd name="connsiteX56" fmla="*/ 1455378 w 3101634"/>
                  <a:gd name="connsiteY56" fmla="*/ 3417787 h 3599710"/>
                  <a:gd name="connsiteX57" fmla="*/ 1477502 w 3101634"/>
                  <a:gd name="connsiteY57" fmla="*/ 3510372 h 3599710"/>
                  <a:gd name="connsiteX58" fmla="*/ 1483664 w 3101634"/>
                  <a:gd name="connsiteY58" fmla="*/ 3530592 h 3599710"/>
                  <a:gd name="connsiteX59" fmla="*/ 1205012 w 3101634"/>
                  <a:gd name="connsiteY59" fmla="*/ 3401153 h 3599710"/>
                  <a:gd name="connsiteX60" fmla="*/ 794512 w 3101634"/>
                  <a:gd name="connsiteY60" fmla="*/ 3061114 h 3599710"/>
                  <a:gd name="connsiteX61" fmla="*/ 664344 w 3101634"/>
                  <a:gd name="connsiteY61" fmla="*/ 2909717 h 3599710"/>
                  <a:gd name="connsiteX62" fmla="*/ 781069 w 3101634"/>
                  <a:gd name="connsiteY62" fmla="*/ 2857964 h 3599710"/>
                  <a:gd name="connsiteX63" fmla="*/ 894883 w 3101634"/>
                  <a:gd name="connsiteY63" fmla="*/ 2666801 h 3599710"/>
                  <a:gd name="connsiteX64" fmla="*/ 900316 w 3101634"/>
                  <a:gd name="connsiteY64" fmla="*/ 2510196 h 3599710"/>
                  <a:gd name="connsiteX65" fmla="*/ 975313 w 3101634"/>
                  <a:gd name="connsiteY65" fmla="*/ 2529239 h 3599710"/>
                  <a:gd name="connsiteX66" fmla="*/ 1319946 w 3101634"/>
                  <a:gd name="connsiteY66" fmla="*/ 2330738 h 3599710"/>
                  <a:gd name="connsiteX67" fmla="*/ 1337140 w 3101634"/>
                  <a:gd name="connsiteY67" fmla="*/ 2157834 h 3599710"/>
                  <a:gd name="connsiteX68" fmla="*/ 1346270 w 3101634"/>
                  <a:gd name="connsiteY68" fmla="*/ 2150049 h 3599710"/>
                  <a:gd name="connsiteX69" fmla="*/ 1437007 w 3101634"/>
                  <a:gd name="connsiteY69" fmla="*/ 2156266 h 3599710"/>
                  <a:gd name="connsiteX70" fmla="*/ 1713978 w 3101634"/>
                  <a:gd name="connsiteY70" fmla="*/ 1978209 h 3599710"/>
                  <a:gd name="connsiteX71" fmla="*/ 1752905 w 3101634"/>
                  <a:gd name="connsiteY71" fmla="*/ 1762122 h 3599710"/>
                  <a:gd name="connsiteX72" fmla="*/ 1751617 w 3101634"/>
                  <a:gd name="connsiteY72" fmla="*/ 1746438 h 3599710"/>
                  <a:gd name="connsiteX73" fmla="*/ 1753185 w 3101634"/>
                  <a:gd name="connsiteY73" fmla="*/ 1743078 h 3599710"/>
                  <a:gd name="connsiteX74" fmla="*/ 1860445 w 3101634"/>
                  <a:gd name="connsiteY74" fmla="*/ 1763130 h 3599710"/>
                  <a:gd name="connsiteX75" fmla="*/ 2168278 w 3101634"/>
                  <a:gd name="connsiteY75" fmla="*/ 1578463 h 3599710"/>
                  <a:gd name="connsiteX76" fmla="*/ 2191074 w 3101634"/>
                  <a:gd name="connsiteY76" fmla="*/ 1374641 h 3599710"/>
                  <a:gd name="connsiteX77" fmla="*/ 2204461 w 3101634"/>
                  <a:gd name="connsiteY77" fmla="*/ 1362376 h 3599710"/>
                  <a:gd name="connsiteX78" fmla="*/ 2499187 w 3101634"/>
                  <a:gd name="connsiteY78" fmla="*/ 1292530 h 3599710"/>
                  <a:gd name="connsiteX79" fmla="*/ 2641901 w 3101634"/>
                  <a:gd name="connsiteY79" fmla="*/ 1040148 h 3599710"/>
                  <a:gd name="connsiteX80" fmla="*/ 2645150 w 3101634"/>
                  <a:gd name="connsiteY80" fmla="*/ 993211 h 3599710"/>
                  <a:gd name="connsiteX81" fmla="*/ 1449552 w 3101634"/>
                  <a:gd name="connsiteY81" fmla="*/ 211194 h 3599710"/>
                  <a:gd name="connsiteX82" fmla="*/ 1601789 w 3101634"/>
                  <a:gd name="connsiteY82" fmla="*/ 274542 h 3599710"/>
                  <a:gd name="connsiteX83" fmla="*/ 1594955 w 3101634"/>
                  <a:gd name="connsiteY83" fmla="*/ 289833 h 3599710"/>
                  <a:gd name="connsiteX84" fmla="*/ 1591202 w 3101634"/>
                  <a:gd name="connsiteY84" fmla="*/ 356653 h 3599710"/>
                  <a:gd name="connsiteX85" fmla="*/ 1647941 w 3101634"/>
                  <a:gd name="connsiteY85" fmla="*/ 386115 h 3599710"/>
                  <a:gd name="connsiteX86" fmla="*/ 1704848 w 3101634"/>
                  <a:gd name="connsiteY86" fmla="*/ 345003 h 3599710"/>
                  <a:gd name="connsiteX87" fmla="*/ 1714538 w 3101634"/>
                  <a:gd name="connsiteY87" fmla="*/ 327919 h 3599710"/>
                  <a:gd name="connsiteX88" fmla="*/ 1839776 w 3101634"/>
                  <a:gd name="connsiteY88" fmla="*/ 389475 h 3599710"/>
                  <a:gd name="connsiteX89" fmla="*/ 1988707 w 3101634"/>
                  <a:gd name="connsiteY89" fmla="*/ 472987 h 3599710"/>
                  <a:gd name="connsiteX90" fmla="*/ 2077036 w 3101634"/>
                  <a:gd name="connsiteY90" fmla="*/ 526588 h 3599710"/>
                  <a:gd name="connsiteX91" fmla="*/ 2085213 w 3101634"/>
                  <a:gd name="connsiteY91" fmla="*/ 533310 h 3599710"/>
                  <a:gd name="connsiteX92" fmla="*/ 2140104 w 3101634"/>
                  <a:gd name="connsiteY92" fmla="*/ 566748 h 3599710"/>
                  <a:gd name="connsiteX93" fmla="*/ 2149682 w 3101634"/>
                  <a:gd name="connsiteY93" fmla="*/ 571005 h 3599710"/>
                  <a:gd name="connsiteX94" fmla="*/ 2192025 w 3101634"/>
                  <a:gd name="connsiteY94" fmla="*/ 602538 h 3599710"/>
                  <a:gd name="connsiteX95" fmla="*/ 2379492 w 3101634"/>
                  <a:gd name="connsiteY95" fmla="*/ 742676 h 3599710"/>
                  <a:gd name="connsiteX96" fmla="*/ 2382236 w 3101634"/>
                  <a:gd name="connsiteY96" fmla="*/ 750910 h 3599710"/>
                  <a:gd name="connsiteX97" fmla="*/ 2159035 w 3101634"/>
                  <a:gd name="connsiteY97" fmla="*/ 801711 h 3599710"/>
                  <a:gd name="connsiteX98" fmla="*/ 1982491 w 3101634"/>
                  <a:gd name="connsiteY98" fmla="*/ 1069553 h 3599710"/>
                  <a:gd name="connsiteX99" fmla="*/ 1980250 w 3101634"/>
                  <a:gd name="connsiteY99" fmla="*/ 1171603 h 3599710"/>
                  <a:gd name="connsiteX100" fmla="*/ 1851259 w 3101634"/>
                  <a:gd name="connsiteY100" fmla="*/ 1172444 h 3599710"/>
                  <a:gd name="connsiteX101" fmla="*/ 1572831 w 3101634"/>
                  <a:gd name="connsiteY101" fmla="*/ 1442862 h 3599710"/>
                  <a:gd name="connsiteX102" fmla="*/ 1566726 w 3101634"/>
                  <a:gd name="connsiteY102" fmla="*/ 1522620 h 3599710"/>
                  <a:gd name="connsiteX103" fmla="*/ 1552275 w 3101634"/>
                  <a:gd name="connsiteY103" fmla="*/ 1534439 h 3599710"/>
                  <a:gd name="connsiteX104" fmla="*/ 1264438 w 3101634"/>
                  <a:gd name="connsiteY104" fmla="*/ 1588825 h 3599710"/>
                  <a:gd name="connsiteX105" fmla="*/ 1237889 w 3101634"/>
                  <a:gd name="connsiteY105" fmla="*/ 1610725 h 3599710"/>
                  <a:gd name="connsiteX106" fmla="*/ 997101 w 3101634"/>
                  <a:gd name="connsiteY106" fmla="*/ 1575999 h 3599710"/>
                  <a:gd name="connsiteX107" fmla="*/ 989259 w 3101634"/>
                  <a:gd name="connsiteY107" fmla="*/ 1576670 h 3599710"/>
                  <a:gd name="connsiteX108" fmla="*/ 977609 w 3101634"/>
                  <a:gd name="connsiteY108" fmla="*/ 1562276 h 3599710"/>
                  <a:gd name="connsiteX109" fmla="*/ 859147 w 3101634"/>
                  <a:gd name="connsiteY109" fmla="*/ 1522173 h 3599710"/>
                  <a:gd name="connsiteX110" fmla="*/ 797424 w 3101634"/>
                  <a:gd name="connsiteY110" fmla="*/ 1636546 h 3599710"/>
                  <a:gd name="connsiteX111" fmla="*/ 800617 w 3101634"/>
                  <a:gd name="connsiteY111" fmla="*/ 1656485 h 3599710"/>
                  <a:gd name="connsiteX112" fmla="*/ 520228 w 3101634"/>
                  <a:gd name="connsiteY112" fmla="*/ 1909540 h 3599710"/>
                  <a:gd name="connsiteX113" fmla="*/ 239281 w 3101634"/>
                  <a:gd name="connsiteY113" fmla="*/ 2194185 h 3599710"/>
                  <a:gd name="connsiteX114" fmla="*/ 226958 w 3101634"/>
                  <a:gd name="connsiteY114" fmla="*/ 2168700 h 3599710"/>
                  <a:gd name="connsiteX115" fmla="*/ 158626 w 3101634"/>
                  <a:gd name="connsiteY115" fmla="*/ 1981401 h 3599710"/>
                  <a:gd name="connsiteX116" fmla="*/ 75843 w 3101634"/>
                  <a:gd name="connsiteY116" fmla="*/ 1712832 h 3599710"/>
                  <a:gd name="connsiteX117" fmla="*/ 69289 w 3101634"/>
                  <a:gd name="connsiteY117" fmla="*/ 1695413 h 3599710"/>
                  <a:gd name="connsiteX118" fmla="*/ 69289 w 3101634"/>
                  <a:gd name="connsiteY118" fmla="*/ 1695356 h 3599710"/>
                  <a:gd name="connsiteX119" fmla="*/ 46213 w 3101634"/>
                  <a:gd name="connsiteY119" fmla="*/ 1594426 h 3599710"/>
                  <a:gd name="connsiteX120" fmla="*/ 12047 w 3101634"/>
                  <a:gd name="connsiteY120" fmla="*/ 1355038 h 3599710"/>
                  <a:gd name="connsiteX121" fmla="*/ 7230 w 3101634"/>
                  <a:gd name="connsiteY121" fmla="*/ 1301772 h 3599710"/>
                  <a:gd name="connsiteX122" fmla="*/ 283025 w 3101634"/>
                  <a:gd name="connsiteY122" fmla="*/ 1254163 h 3599710"/>
                  <a:gd name="connsiteX123" fmla="*/ 391349 w 3101634"/>
                  <a:gd name="connsiteY123" fmla="*/ 973271 h 3599710"/>
                  <a:gd name="connsiteX124" fmla="*/ 390621 w 3101634"/>
                  <a:gd name="connsiteY124" fmla="*/ 962125 h 3599710"/>
                  <a:gd name="connsiteX125" fmla="*/ 669160 w 3101634"/>
                  <a:gd name="connsiteY125" fmla="*/ 919837 h 3599710"/>
                  <a:gd name="connsiteX126" fmla="*/ 755584 w 3101634"/>
                  <a:gd name="connsiteY126" fmla="*/ 653900 h 3599710"/>
                  <a:gd name="connsiteX127" fmla="*/ 1115506 w 3101634"/>
                  <a:gd name="connsiteY127" fmla="*/ 336321 h 3599710"/>
                  <a:gd name="connsiteX128" fmla="*/ 1150737 w 3101634"/>
                  <a:gd name="connsiteY128" fmla="*/ 349092 h 3599710"/>
                  <a:gd name="connsiteX129" fmla="*/ 1447536 w 3101634"/>
                  <a:gd name="connsiteY129" fmla="*/ 213323 h 3599710"/>
                  <a:gd name="connsiteX130" fmla="*/ 1449552 w 3101634"/>
                  <a:gd name="connsiteY130" fmla="*/ 211194 h 3599710"/>
                  <a:gd name="connsiteX131" fmla="*/ 1049472 w 3101634"/>
                  <a:gd name="connsiteY131" fmla="*/ 73017 h 3599710"/>
                  <a:gd name="connsiteX132" fmla="*/ 1176727 w 3101634"/>
                  <a:gd name="connsiteY132" fmla="*/ 110880 h 3599710"/>
                  <a:gd name="connsiteX133" fmla="*/ 1030596 w 3101634"/>
                  <a:gd name="connsiteY133" fmla="*/ 242616 h 3599710"/>
                  <a:gd name="connsiteX134" fmla="*/ 780510 w 3101634"/>
                  <a:gd name="connsiteY134" fmla="*/ 466154 h 3599710"/>
                  <a:gd name="connsiteX135" fmla="*/ 525719 w 3101634"/>
                  <a:gd name="connsiteY135" fmla="*/ 693836 h 3599710"/>
                  <a:gd name="connsiteX136" fmla="*/ 276753 w 3101634"/>
                  <a:gd name="connsiteY136" fmla="*/ 916309 h 3599710"/>
                  <a:gd name="connsiteX137" fmla="*/ 4486 w 3101634"/>
                  <a:gd name="connsiteY137" fmla="*/ 1159898 h 3599710"/>
                  <a:gd name="connsiteX138" fmla="*/ 398 w 3101634"/>
                  <a:gd name="connsiteY138" fmla="*/ 1162194 h 3599710"/>
                  <a:gd name="connsiteX139" fmla="*/ 6615 w 3101634"/>
                  <a:gd name="connsiteY139" fmla="*/ 975232 h 3599710"/>
                  <a:gd name="connsiteX140" fmla="*/ 48343 w 3101634"/>
                  <a:gd name="connsiteY140" fmla="*/ 935073 h 3599710"/>
                  <a:gd name="connsiteX141" fmla="*/ 318313 w 3101634"/>
                  <a:gd name="connsiteY141" fmla="*/ 701285 h 3599710"/>
                  <a:gd name="connsiteX142" fmla="*/ 593884 w 3101634"/>
                  <a:gd name="connsiteY142" fmla="*/ 461953 h 3599710"/>
                  <a:gd name="connsiteX143" fmla="*/ 863965 w 3101634"/>
                  <a:gd name="connsiteY143" fmla="*/ 228278 h 3599710"/>
                  <a:gd name="connsiteX144" fmla="*/ 1036309 w 3101634"/>
                  <a:gd name="connsiteY144" fmla="*/ 78842 h 3599710"/>
                  <a:gd name="connsiteX145" fmla="*/ 1049472 w 3101634"/>
                  <a:gd name="connsiteY145" fmla="*/ 73017 h 3599710"/>
                  <a:gd name="connsiteX146" fmla="*/ 989541 w 3101634"/>
                  <a:gd name="connsiteY146" fmla="*/ 372 h 3599710"/>
                  <a:gd name="connsiteX147" fmla="*/ 960584 w 3101634"/>
                  <a:gd name="connsiteY147" fmla="*/ 31794 h 3599710"/>
                  <a:gd name="connsiteX148" fmla="*/ 832151 w 3101634"/>
                  <a:gd name="connsiteY148" fmla="*/ 145495 h 3599710"/>
                  <a:gd name="connsiteX149" fmla="*/ 658576 w 3101634"/>
                  <a:gd name="connsiteY149" fmla="*/ 298403 h 3599710"/>
                  <a:gd name="connsiteX150" fmla="*/ 538378 w 3101634"/>
                  <a:gd name="connsiteY150" fmla="*/ 404767 h 3599710"/>
                  <a:gd name="connsiteX151" fmla="*/ 387374 w 3101634"/>
                  <a:gd name="connsiteY151" fmla="*/ 538072 h 3599710"/>
                  <a:gd name="connsiteX152" fmla="*/ 265943 w 3101634"/>
                  <a:gd name="connsiteY152" fmla="*/ 645443 h 3599710"/>
                  <a:gd name="connsiteX153" fmla="*/ 145633 w 3101634"/>
                  <a:gd name="connsiteY153" fmla="*/ 751696 h 3599710"/>
                  <a:gd name="connsiteX154" fmla="*/ 51256 w 3101634"/>
                  <a:gd name="connsiteY154" fmla="*/ 835039 h 3599710"/>
                  <a:gd name="connsiteX155" fmla="*/ 22018 w 3101634"/>
                  <a:gd name="connsiteY155" fmla="*/ 854867 h 3599710"/>
                  <a:gd name="connsiteX156" fmla="*/ 54224 w 3101634"/>
                  <a:gd name="connsiteY156" fmla="*/ 704759 h 3599710"/>
                  <a:gd name="connsiteX157" fmla="*/ 82286 w 3101634"/>
                  <a:gd name="connsiteY157" fmla="*/ 618279 h 3599710"/>
                  <a:gd name="connsiteX158" fmla="*/ 166189 w 3101634"/>
                  <a:gd name="connsiteY158" fmla="*/ 540144 h 3599710"/>
                  <a:gd name="connsiteX159" fmla="*/ 289916 w 3101634"/>
                  <a:gd name="connsiteY159" fmla="*/ 430700 h 3599710"/>
                  <a:gd name="connsiteX160" fmla="*/ 407817 w 3101634"/>
                  <a:gd name="connsiteY160" fmla="*/ 326521 h 3599710"/>
                  <a:gd name="connsiteX161" fmla="*/ 531713 w 3101634"/>
                  <a:gd name="connsiteY161" fmla="*/ 217244 h 3599710"/>
                  <a:gd name="connsiteX162" fmla="*/ 655607 w 3101634"/>
                  <a:gd name="connsiteY162" fmla="*/ 107968 h 3599710"/>
                  <a:gd name="connsiteX163" fmla="*/ 744048 w 3101634"/>
                  <a:gd name="connsiteY163" fmla="*/ 29833 h 3599710"/>
                  <a:gd name="connsiteX164" fmla="*/ 761187 w 3101634"/>
                  <a:gd name="connsiteY164" fmla="*/ 18912 h 3599710"/>
                  <a:gd name="connsiteX165" fmla="*/ 840442 w 3101634"/>
                  <a:gd name="connsiteY165" fmla="*/ 8046 h 3599710"/>
                  <a:gd name="connsiteX166" fmla="*/ 989541 w 3101634"/>
                  <a:gd name="connsiteY166" fmla="*/ 372 h 35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101634" h="3599710">
                    <a:moveTo>
                      <a:pt x="2909128" y="2716538"/>
                    </a:moveTo>
                    <a:cubicBezTo>
                      <a:pt x="2903415" y="2739895"/>
                      <a:pt x="2888348" y="2758658"/>
                      <a:pt x="2876642" y="2778766"/>
                    </a:cubicBezTo>
                    <a:cubicBezTo>
                      <a:pt x="2840739" y="2840209"/>
                      <a:pt x="2799684" y="2898292"/>
                      <a:pt x="2755660" y="2954134"/>
                    </a:cubicBezTo>
                    <a:cubicBezTo>
                      <a:pt x="2707659" y="3015017"/>
                      <a:pt x="2654952" y="3071980"/>
                      <a:pt x="2597990" y="3124574"/>
                    </a:cubicBezTo>
                    <a:cubicBezTo>
                      <a:pt x="2531898" y="3185569"/>
                      <a:pt x="2461268" y="3241131"/>
                      <a:pt x="2385767" y="3290197"/>
                    </a:cubicBezTo>
                    <a:cubicBezTo>
                      <a:pt x="2298671" y="3346823"/>
                      <a:pt x="2206982" y="3394824"/>
                      <a:pt x="2111092" y="3434815"/>
                    </a:cubicBezTo>
                    <a:cubicBezTo>
                      <a:pt x="2104931" y="3437448"/>
                      <a:pt x="2098490" y="3440305"/>
                      <a:pt x="2091376" y="3439072"/>
                    </a:cubicBezTo>
                    <a:cubicBezTo>
                      <a:pt x="2145034" y="3391240"/>
                      <a:pt x="2198524" y="3343239"/>
                      <a:pt x="2252406" y="3295574"/>
                    </a:cubicBezTo>
                    <a:cubicBezTo>
                      <a:pt x="2391984" y="3172127"/>
                      <a:pt x="2531730" y="3048792"/>
                      <a:pt x="2671476" y="2925513"/>
                    </a:cubicBezTo>
                    <a:cubicBezTo>
                      <a:pt x="2750618" y="2855724"/>
                      <a:pt x="2829929" y="2786215"/>
                      <a:pt x="2909128" y="2716538"/>
                    </a:cubicBezTo>
                    <a:close/>
                    <a:moveTo>
                      <a:pt x="3076373" y="2260053"/>
                    </a:moveTo>
                    <a:cubicBezTo>
                      <a:pt x="3062202" y="2331858"/>
                      <a:pt x="3042430" y="2402095"/>
                      <a:pt x="3019746" y="2471605"/>
                    </a:cubicBezTo>
                    <a:cubicBezTo>
                      <a:pt x="2955055" y="2529127"/>
                      <a:pt x="2890418" y="2586762"/>
                      <a:pt x="2825615" y="2644117"/>
                    </a:cubicBezTo>
                    <a:cubicBezTo>
                      <a:pt x="2701832" y="2753729"/>
                      <a:pt x="2577937" y="2863173"/>
                      <a:pt x="2454042" y="2972673"/>
                    </a:cubicBezTo>
                    <a:cubicBezTo>
                      <a:pt x="2323874" y="3087719"/>
                      <a:pt x="2193594" y="3202652"/>
                      <a:pt x="2063482" y="3317754"/>
                    </a:cubicBezTo>
                    <a:cubicBezTo>
                      <a:pt x="1957342" y="3411627"/>
                      <a:pt x="1851427" y="3505724"/>
                      <a:pt x="1745399" y="3599710"/>
                    </a:cubicBezTo>
                    <a:cubicBezTo>
                      <a:pt x="1695830" y="3589852"/>
                      <a:pt x="1646597" y="3578762"/>
                      <a:pt x="1597812" y="3565488"/>
                    </a:cubicBezTo>
                    <a:cubicBezTo>
                      <a:pt x="1595907" y="3564927"/>
                      <a:pt x="1594115" y="3563807"/>
                      <a:pt x="1592267" y="3562967"/>
                    </a:cubicBezTo>
                    <a:cubicBezTo>
                      <a:pt x="1667937" y="3496371"/>
                      <a:pt x="1743607" y="3429774"/>
                      <a:pt x="1819277" y="3363234"/>
                    </a:cubicBezTo>
                    <a:cubicBezTo>
                      <a:pt x="1909958" y="3283531"/>
                      <a:pt x="2000694" y="3203828"/>
                      <a:pt x="2091431" y="3124126"/>
                    </a:cubicBezTo>
                    <a:cubicBezTo>
                      <a:pt x="2173878" y="3051704"/>
                      <a:pt x="2256269" y="2979282"/>
                      <a:pt x="2338717" y="2906805"/>
                    </a:cubicBezTo>
                    <a:cubicBezTo>
                      <a:pt x="2430181" y="2826374"/>
                      <a:pt x="2521647" y="2745943"/>
                      <a:pt x="2613167" y="2665513"/>
                    </a:cubicBezTo>
                    <a:cubicBezTo>
                      <a:pt x="2694830" y="2593763"/>
                      <a:pt x="2776549" y="2522182"/>
                      <a:pt x="2858157" y="2450377"/>
                    </a:cubicBezTo>
                    <a:cubicBezTo>
                      <a:pt x="2925537" y="2391061"/>
                      <a:pt x="2992749" y="2331523"/>
                      <a:pt x="3060130" y="2272207"/>
                    </a:cubicBezTo>
                    <a:cubicBezTo>
                      <a:pt x="3065171" y="2267783"/>
                      <a:pt x="3070940" y="2264086"/>
                      <a:pt x="3076373" y="2260053"/>
                    </a:cubicBezTo>
                    <a:close/>
                    <a:moveTo>
                      <a:pt x="2645150" y="993211"/>
                    </a:moveTo>
                    <a:cubicBezTo>
                      <a:pt x="2675508" y="1020656"/>
                      <a:pt x="2700712" y="1052862"/>
                      <a:pt x="2726981" y="1083948"/>
                    </a:cubicBezTo>
                    <a:cubicBezTo>
                      <a:pt x="2780583" y="1147520"/>
                      <a:pt x="2829368" y="1214844"/>
                      <a:pt x="2873952" y="1285025"/>
                    </a:cubicBezTo>
                    <a:cubicBezTo>
                      <a:pt x="2933379" y="1378506"/>
                      <a:pt x="2983732" y="1476693"/>
                      <a:pt x="3022771" y="1580480"/>
                    </a:cubicBezTo>
                    <a:cubicBezTo>
                      <a:pt x="3025180" y="1586865"/>
                      <a:pt x="3027140" y="1593362"/>
                      <a:pt x="3032237" y="1598291"/>
                    </a:cubicBezTo>
                    <a:cubicBezTo>
                      <a:pt x="3034534" y="1601707"/>
                      <a:pt x="3033637" y="1605292"/>
                      <a:pt x="3032742" y="1608765"/>
                    </a:cubicBezTo>
                    <a:cubicBezTo>
                      <a:pt x="3026524" y="1633186"/>
                      <a:pt x="3032014" y="1653798"/>
                      <a:pt x="3052009" y="1669985"/>
                    </a:cubicBezTo>
                    <a:cubicBezTo>
                      <a:pt x="3055034" y="1672449"/>
                      <a:pt x="3058842" y="1675081"/>
                      <a:pt x="3057610" y="1680178"/>
                    </a:cubicBezTo>
                    <a:cubicBezTo>
                      <a:pt x="3057442" y="1696421"/>
                      <a:pt x="3063996" y="1711320"/>
                      <a:pt x="3067748" y="1726667"/>
                    </a:cubicBezTo>
                    <a:cubicBezTo>
                      <a:pt x="3080630" y="1779764"/>
                      <a:pt x="3090544" y="1833199"/>
                      <a:pt x="3096313" y="1887584"/>
                    </a:cubicBezTo>
                    <a:cubicBezTo>
                      <a:pt x="3097994" y="1903436"/>
                      <a:pt x="3094969" y="1920070"/>
                      <a:pt x="3101634" y="1935361"/>
                    </a:cubicBezTo>
                    <a:cubicBezTo>
                      <a:pt x="3098666" y="1943707"/>
                      <a:pt x="3090657" y="1944659"/>
                      <a:pt x="3083879" y="1946676"/>
                    </a:cubicBezTo>
                    <a:cubicBezTo>
                      <a:pt x="3045008" y="1958381"/>
                      <a:pt x="3009889" y="1977145"/>
                      <a:pt x="2979980" y="2004366"/>
                    </a:cubicBezTo>
                    <a:cubicBezTo>
                      <a:pt x="2922737" y="2056456"/>
                      <a:pt x="2889243" y="2120588"/>
                      <a:pt x="2885771" y="2198834"/>
                    </a:cubicBezTo>
                    <a:cubicBezTo>
                      <a:pt x="2884594" y="2226111"/>
                      <a:pt x="2884930" y="2253388"/>
                      <a:pt x="2891315" y="2280329"/>
                    </a:cubicBezTo>
                    <a:cubicBezTo>
                      <a:pt x="2895068" y="2296124"/>
                      <a:pt x="2890363" y="2300157"/>
                      <a:pt x="2875017" y="2294612"/>
                    </a:cubicBezTo>
                    <a:cubicBezTo>
                      <a:pt x="2849196" y="2285258"/>
                      <a:pt x="2822815" y="2279153"/>
                      <a:pt x="2795369" y="2276632"/>
                    </a:cubicBezTo>
                    <a:cubicBezTo>
                      <a:pt x="2725973" y="2270303"/>
                      <a:pt x="2662961" y="2287498"/>
                      <a:pt x="2606559" y="2327826"/>
                    </a:cubicBezTo>
                    <a:cubicBezTo>
                      <a:pt x="2541923" y="2374035"/>
                      <a:pt x="2508485" y="2437830"/>
                      <a:pt x="2500139" y="2516525"/>
                    </a:cubicBezTo>
                    <a:cubicBezTo>
                      <a:pt x="2497227" y="2544194"/>
                      <a:pt x="2499523" y="2570967"/>
                      <a:pt x="2503332" y="2597964"/>
                    </a:cubicBezTo>
                    <a:cubicBezTo>
                      <a:pt x="2506860" y="2623001"/>
                      <a:pt x="2505460" y="2624513"/>
                      <a:pt x="2481880" y="2617119"/>
                    </a:cubicBezTo>
                    <a:cubicBezTo>
                      <a:pt x="2343310" y="2573880"/>
                      <a:pt x="2199980" y="2641596"/>
                      <a:pt x="2147666" y="2775796"/>
                    </a:cubicBezTo>
                    <a:cubicBezTo>
                      <a:pt x="2130191" y="2820661"/>
                      <a:pt x="2125766" y="2867430"/>
                      <a:pt x="2134896" y="2915095"/>
                    </a:cubicBezTo>
                    <a:cubicBezTo>
                      <a:pt x="2135904" y="2920248"/>
                      <a:pt x="2137248" y="2925345"/>
                      <a:pt x="2138144" y="2930497"/>
                    </a:cubicBezTo>
                    <a:cubicBezTo>
                      <a:pt x="2140553" y="2944500"/>
                      <a:pt x="2138425" y="2947133"/>
                      <a:pt x="2124702" y="2944836"/>
                    </a:cubicBezTo>
                    <a:cubicBezTo>
                      <a:pt x="2108627" y="2942148"/>
                      <a:pt x="2092552" y="2939627"/>
                      <a:pt x="2076309" y="2938339"/>
                    </a:cubicBezTo>
                    <a:cubicBezTo>
                      <a:pt x="1991901" y="2931618"/>
                      <a:pt x="1916008" y="2952509"/>
                      <a:pt x="1850979" y="3008240"/>
                    </a:cubicBezTo>
                    <a:cubicBezTo>
                      <a:pt x="1796257" y="3055121"/>
                      <a:pt x="1762651" y="3114379"/>
                      <a:pt x="1749769" y="3185120"/>
                    </a:cubicBezTo>
                    <a:cubicBezTo>
                      <a:pt x="1744784" y="3212509"/>
                      <a:pt x="1742936" y="3240067"/>
                      <a:pt x="1746912" y="3268127"/>
                    </a:cubicBezTo>
                    <a:cubicBezTo>
                      <a:pt x="1750272" y="3291932"/>
                      <a:pt x="1746856" y="3293725"/>
                      <a:pt x="1724676" y="3284931"/>
                    </a:cubicBezTo>
                    <a:cubicBezTo>
                      <a:pt x="1675163" y="3265215"/>
                      <a:pt x="1624697" y="3261070"/>
                      <a:pt x="1573504" y="3276810"/>
                    </a:cubicBezTo>
                    <a:cubicBezTo>
                      <a:pt x="1514581" y="3294957"/>
                      <a:pt x="1459075" y="3338196"/>
                      <a:pt x="1455378" y="3417787"/>
                    </a:cubicBezTo>
                    <a:cubicBezTo>
                      <a:pt x="1453866" y="3450106"/>
                      <a:pt x="1462716" y="3481191"/>
                      <a:pt x="1477502" y="3510372"/>
                    </a:cubicBezTo>
                    <a:cubicBezTo>
                      <a:pt x="1480639" y="3516590"/>
                      <a:pt x="1486632" y="3522358"/>
                      <a:pt x="1483664" y="3530592"/>
                    </a:cubicBezTo>
                    <a:cubicBezTo>
                      <a:pt x="1385646" y="3498442"/>
                      <a:pt x="1293340" y="3454026"/>
                      <a:pt x="1205012" y="3401153"/>
                    </a:cubicBezTo>
                    <a:cubicBezTo>
                      <a:pt x="1050816" y="3308847"/>
                      <a:pt x="916335" y="3192570"/>
                      <a:pt x="794512" y="3061114"/>
                    </a:cubicBezTo>
                    <a:cubicBezTo>
                      <a:pt x="749256" y="3012273"/>
                      <a:pt x="705455" y="2962087"/>
                      <a:pt x="664344" y="2909717"/>
                    </a:cubicBezTo>
                    <a:cubicBezTo>
                      <a:pt x="706128" y="2898964"/>
                      <a:pt x="746175" y="2884289"/>
                      <a:pt x="781069" y="2857964"/>
                    </a:cubicBezTo>
                    <a:cubicBezTo>
                      <a:pt x="845089" y="2809739"/>
                      <a:pt x="879368" y="2743815"/>
                      <a:pt x="894883" y="2666801"/>
                    </a:cubicBezTo>
                    <a:cubicBezTo>
                      <a:pt x="905189" y="2615551"/>
                      <a:pt x="907485" y="2563910"/>
                      <a:pt x="900316" y="2510196"/>
                    </a:cubicBezTo>
                    <a:cubicBezTo>
                      <a:pt x="926192" y="2517925"/>
                      <a:pt x="950333" y="2524927"/>
                      <a:pt x="975313" y="2529239"/>
                    </a:cubicBezTo>
                    <a:cubicBezTo>
                      <a:pt x="1124861" y="2555004"/>
                      <a:pt x="1266960" y="2473621"/>
                      <a:pt x="1319946" y="2330738"/>
                    </a:cubicBezTo>
                    <a:cubicBezTo>
                      <a:pt x="1340725" y="2274728"/>
                      <a:pt x="1347951" y="2217037"/>
                      <a:pt x="1337140" y="2157834"/>
                    </a:cubicBezTo>
                    <a:cubicBezTo>
                      <a:pt x="1335348" y="2148089"/>
                      <a:pt x="1339885" y="2148593"/>
                      <a:pt x="1346270" y="2150049"/>
                    </a:cubicBezTo>
                    <a:cubicBezTo>
                      <a:pt x="1376179" y="2156826"/>
                      <a:pt x="1406594" y="2157947"/>
                      <a:pt x="1437007" y="2156266"/>
                    </a:cubicBezTo>
                    <a:cubicBezTo>
                      <a:pt x="1562919" y="2149321"/>
                      <a:pt x="1654943" y="2088269"/>
                      <a:pt x="1713978" y="1978209"/>
                    </a:cubicBezTo>
                    <a:cubicBezTo>
                      <a:pt x="1750048" y="1910941"/>
                      <a:pt x="1762371" y="1838183"/>
                      <a:pt x="1752905" y="1762122"/>
                    </a:cubicBezTo>
                    <a:cubicBezTo>
                      <a:pt x="1752233" y="1756912"/>
                      <a:pt x="1751953" y="1751703"/>
                      <a:pt x="1751617" y="1746438"/>
                    </a:cubicBezTo>
                    <a:cubicBezTo>
                      <a:pt x="1751561" y="1745598"/>
                      <a:pt x="1752401" y="1744702"/>
                      <a:pt x="1753185" y="1743078"/>
                    </a:cubicBezTo>
                    <a:cubicBezTo>
                      <a:pt x="1788080" y="1754000"/>
                      <a:pt x="1823647" y="1761113"/>
                      <a:pt x="1860445" y="1763130"/>
                    </a:cubicBezTo>
                    <a:cubicBezTo>
                      <a:pt x="1993526" y="1770523"/>
                      <a:pt x="2112548" y="1699726"/>
                      <a:pt x="2168278" y="1578463"/>
                    </a:cubicBezTo>
                    <a:cubicBezTo>
                      <a:pt x="2198299" y="1513155"/>
                      <a:pt x="2206309" y="1444991"/>
                      <a:pt x="2191074" y="1374641"/>
                    </a:cubicBezTo>
                    <a:cubicBezTo>
                      <a:pt x="2187826" y="1359631"/>
                      <a:pt x="2194771" y="1361087"/>
                      <a:pt x="2204461" y="1362376"/>
                    </a:cubicBezTo>
                    <a:cubicBezTo>
                      <a:pt x="2311496" y="1376378"/>
                      <a:pt x="2411475" y="1358062"/>
                      <a:pt x="2499187" y="1292530"/>
                    </a:cubicBezTo>
                    <a:cubicBezTo>
                      <a:pt x="2583315" y="1229687"/>
                      <a:pt x="2629411" y="1144271"/>
                      <a:pt x="2641901" y="1040148"/>
                    </a:cubicBezTo>
                    <a:cubicBezTo>
                      <a:pt x="2643750" y="1024577"/>
                      <a:pt x="2644366" y="1008950"/>
                      <a:pt x="2645150" y="993211"/>
                    </a:cubicBezTo>
                    <a:close/>
                    <a:moveTo>
                      <a:pt x="1449552" y="211194"/>
                    </a:moveTo>
                    <a:cubicBezTo>
                      <a:pt x="1501137" y="230350"/>
                      <a:pt x="1551659" y="251970"/>
                      <a:pt x="1601789" y="274542"/>
                    </a:cubicBezTo>
                    <a:cubicBezTo>
                      <a:pt x="1602796" y="281095"/>
                      <a:pt x="1598091" y="285184"/>
                      <a:pt x="1594955" y="289833"/>
                    </a:cubicBezTo>
                    <a:cubicBezTo>
                      <a:pt x="1580336" y="311397"/>
                      <a:pt x="1578712" y="333969"/>
                      <a:pt x="1591202" y="356653"/>
                    </a:cubicBezTo>
                    <a:cubicBezTo>
                      <a:pt x="1603301" y="378609"/>
                      <a:pt x="1623744" y="387963"/>
                      <a:pt x="1647941" y="386115"/>
                    </a:cubicBezTo>
                    <a:cubicBezTo>
                      <a:pt x="1674490" y="384042"/>
                      <a:pt x="1693813" y="369704"/>
                      <a:pt x="1704848" y="345003"/>
                    </a:cubicBezTo>
                    <a:cubicBezTo>
                      <a:pt x="1707536" y="339010"/>
                      <a:pt x="1706920" y="331113"/>
                      <a:pt x="1714538" y="327919"/>
                    </a:cubicBezTo>
                    <a:cubicBezTo>
                      <a:pt x="1757553" y="345899"/>
                      <a:pt x="1798721" y="367687"/>
                      <a:pt x="1839776" y="389475"/>
                    </a:cubicBezTo>
                    <a:cubicBezTo>
                      <a:pt x="1890017" y="416136"/>
                      <a:pt x="1939362" y="444590"/>
                      <a:pt x="1988707" y="472987"/>
                    </a:cubicBezTo>
                    <a:cubicBezTo>
                      <a:pt x="2018561" y="490181"/>
                      <a:pt x="2047631" y="508665"/>
                      <a:pt x="2077036" y="526588"/>
                    </a:cubicBezTo>
                    <a:cubicBezTo>
                      <a:pt x="2081069" y="527261"/>
                      <a:pt x="2083253" y="530229"/>
                      <a:pt x="2085213" y="533310"/>
                    </a:cubicBezTo>
                    <a:cubicBezTo>
                      <a:pt x="2098040" y="553473"/>
                      <a:pt x="2115571" y="565795"/>
                      <a:pt x="2140104" y="566748"/>
                    </a:cubicBezTo>
                    <a:cubicBezTo>
                      <a:pt x="2143744" y="566916"/>
                      <a:pt x="2147385" y="567588"/>
                      <a:pt x="2149682" y="571005"/>
                    </a:cubicBezTo>
                    <a:cubicBezTo>
                      <a:pt x="2161500" y="584615"/>
                      <a:pt x="2177631" y="592513"/>
                      <a:pt x="2192025" y="602538"/>
                    </a:cubicBezTo>
                    <a:cubicBezTo>
                      <a:pt x="2256045" y="647179"/>
                      <a:pt x="2318385" y="694115"/>
                      <a:pt x="2379492" y="742676"/>
                    </a:cubicBezTo>
                    <a:cubicBezTo>
                      <a:pt x="2381788" y="744525"/>
                      <a:pt x="2387053" y="746317"/>
                      <a:pt x="2382236" y="750910"/>
                    </a:cubicBezTo>
                    <a:cubicBezTo>
                      <a:pt x="2302982" y="746709"/>
                      <a:pt x="2227312" y="759592"/>
                      <a:pt x="2159035" y="801711"/>
                    </a:cubicBezTo>
                    <a:cubicBezTo>
                      <a:pt x="2058945" y="863434"/>
                      <a:pt x="2001310" y="953779"/>
                      <a:pt x="1982491" y="1069553"/>
                    </a:cubicBezTo>
                    <a:cubicBezTo>
                      <a:pt x="1977058" y="1102879"/>
                      <a:pt x="1977282" y="1136317"/>
                      <a:pt x="1980250" y="1171603"/>
                    </a:cubicBezTo>
                    <a:cubicBezTo>
                      <a:pt x="1936170" y="1164827"/>
                      <a:pt x="1893882" y="1166227"/>
                      <a:pt x="1851259" y="1172444"/>
                    </a:cubicBezTo>
                    <a:cubicBezTo>
                      <a:pt x="1715209" y="1192327"/>
                      <a:pt x="1596131" y="1307541"/>
                      <a:pt x="1572831" y="1442862"/>
                    </a:cubicBezTo>
                    <a:cubicBezTo>
                      <a:pt x="1568294" y="1469355"/>
                      <a:pt x="1564990" y="1495848"/>
                      <a:pt x="1566726" y="1522620"/>
                    </a:cubicBezTo>
                    <a:cubicBezTo>
                      <a:pt x="1567566" y="1535503"/>
                      <a:pt x="1563926" y="1536791"/>
                      <a:pt x="1552275" y="1534439"/>
                    </a:cubicBezTo>
                    <a:cubicBezTo>
                      <a:pt x="1449048" y="1513435"/>
                      <a:pt x="1352319" y="1527998"/>
                      <a:pt x="1264438" y="1588825"/>
                    </a:cubicBezTo>
                    <a:cubicBezTo>
                      <a:pt x="1255029" y="1595378"/>
                      <a:pt x="1245226" y="1601595"/>
                      <a:pt x="1237889" y="1610725"/>
                    </a:cubicBezTo>
                    <a:cubicBezTo>
                      <a:pt x="1160875" y="1576502"/>
                      <a:pt x="1081901" y="1556507"/>
                      <a:pt x="997101" y="1575999"/>
                    </a:cubicBezTo>
                    <a:cubicBezTo>
                      <a:pt x="994580" y="1576559"/>
                      <a:pt x="991892" y="1576447"/>
                      <a:pt x="989259" y="1576670"/>
                    </a:cubicBezTo>
                    <a:cubicBezTo>
                      <a:pt x="983042" y="1573814"/>
                      <a:pt x="980746" y="1567653"/>
                      <a:pt x="977609" y="1562276"/>
                    </a:cubicBezTo>
                    <a:cubicBezTo>
                      <a:pt x="953525" y="1520884"/>
                      <a:pt x="904180" y="1504250"/>
                      <a:pt x="859147" y="1522173"/>
                    </a:cubicBezTo>
                    <a:cubicBezTo>
                      <a:pt x="813163" y="1540488"/>
                      <a:pt x="786110" y="1590617"/>
                      <a:pt x="797424" y="1636546"/>
                    </a:cubicBezTo>
                    <a:cubicBezTo>
                      <a:pt x="799048" y="1643099"/>
                      <a:pt x="801961" y="1649484"/>
                      <a:pt x="800617" y="1656485"/>
                    </a:cubicBezTo>
                    <a:cubicBezTo>
                      <a:pt x="689772" y="1721569"/>
                      <a:pt x="603684" y="1813875"/>
                      <a:pt x="520228" y="1909540"/>
                    </a:cubicBezTo>
                    <a:cubicBezTo>
                      <a:pt x="432461" y="2010079"/>
                      <a:pt x="337243" y="2103504"/>
                      <a:pt x="239281" y="2194185"/>
                    </a:cubicBezTo>
                    <a:cubicBezTo>
                      <a:pt x="227071" y="2189592"/>
                      <a:pt x="228359" y="2178502"/>
                      <a:pt x="226958" y="2168700"/>
                    </a:cubicBezTo>
                    <a:cubicBezTo>
                      <a:pt x="204106" y="2106304"/>
                      <a:pt x="180582" y="2044133"/>
                      <a:pt x="158626" y="1981401"/>
                    </a:cubicBezTo>
                    <a:cubicBezTo>
                      <a:pt x="127653" y="1892961"/>
                      <a:pt x="100655" y="1803233"/>
                      <a:pt x="75843" y="1712832"/>
                    </a:cubicBezTo>
                    <a:cubicBezTo>
                      <a:pt x="74218" y="1706839"/>
                      <a:pt x="73490" y="1700453"/>
                      <a:pt x="69289" y="1695413"/>
                    </a:cubicBezTo>
                    <a:lnTo>
                      <a:pt x="69289" y="1695356"/>
                    </a:lnTo>
                    <a:cubicBezTo>
                      <a:pt x="64753" y="1661022"/>
                      <a:pt x="52934" y="1628312"/>
                      <a:pt x="46213" y="1594426"/>
                    </a:cubicBezTo>
                    <a:cubicBezTo>
                      <a:pt x="30586" y="1515227"/>
                      <a:pt x="19160" y="1435469"/>
                      <a:pt x="12047" y="1355038"/>
                    </a:cubicBezTo>
                    <a:cubicBezTo>
                      <a:pt x="10479" y="1337282"/>
                      <a:pt x="8854" y="1319527"/>
                      <a:pt x="7230" y="1301772"/>
                    </a:cubicBezTo>
                    <a:cubicBezTo>
                      <a:pt x="107321" y="1333081"/>
                      <a:pt x="200914" y="1318967"/>
                      <a:pt x="283025" y="1254163"/>
                    </a:cubicBezTo>
                    <a:cubicBezTo>
                      <a:pt x="373370" y="1182862"/>
                      <a:pt x="410617" y="1088260"/>
                      <a:pt x="391349" y="973271"/>
                    </a:cubicBezTo>
                    <a:cubicBezTo>
                      <a:pt x="390789" y="969799"/>
                      <a:pt x="390901" y="966158"/>
                      <a:pt x="390621" y="962125"/>
                    </a:cubicBezTo>
                    <a:cubicBezTo>
                      <a:pt x="491160" y="994331"/>
                      <a:pt x="586713" y="991810"/>
                      <a:pt x="669160" y="919837"/>
                    </a:cubicBezTo>
                    <a:cubicBezTo>
                      <a:pt x="749871" y="849376"/>
                      <a:pt x="775020" y="758359"/>
                      <a:pt x="755584" y="653900"/>
                    </a:cubicBezTo>
                    <a:cubicBezTo>
                      <a:pt x="968535" y="741836"/>
                      <a:pt x="1180086" y="553809"/>
                      <a:pt x="1115506" y="336321"/>
                    </a:cubicBezTo>
                    <a:cubicBezTo>
                      <a:pt x="1128109" y="340914"/>
                      <a:pt x="1139199" y="345731"/>
                      <a:pt x="1150737" y="349092"/>
                    </a:cubicBezTo>
                    <a:cubicBezTo>
                      <a:pt x="1272336" y="384714"/>
                      <a:pt x="1401999" y="328256"/>
                      <a:pt x="1447536" y="213323"/>
                    </a:cubicBezTo>
                    <a:cubicBezTo>
                      <a:pt x="1447928" y="212650"/>
                      <a:pt x="1448880" y="211978"/>
                      <a:pt x="1449552" y="211194"/>
                    </a:cubicBezTo>
                    <a:close/>
                    <a:moveTo>
                      <a:pt x="1049472" y="73017"/>
                    </a:moveTo>
                    <a:cubicBezTo>
                      <a:pt x="1091312" y="87635"/>
                      <a:pt x="1133487" y="101078"/>
                      <a:pt x="1176727" y="110880"/>
                    </a:cubicBezTo>
                    <a:cubicBezTo>
                      <a:pt x="1127998" y="154792"/>
                      <a:pt x="1079438" y="198872"/>
                      <a:pt x="1030596" y="242616"/>
                    </a:cubicBezTo>
                    <a:cubicBezTo>
                      <a:pt x="947309" y="317222"/>
                      <a:pt x="863854" y="391660"/>
                      <a:pt x="780510" y="466154"/>
                    </a:cubicBezTo>
                    <a:cubicBezTo>
                      <a:pt x="695543" y="542047"/>
                      <a:pt x="610631" y="617942"/>
                      <a:pt x="525719" y="693836"/>
                    </a:cubicBezTo>
                    <a:cubicBezTo>
                      <a:pt x="442712" y="767994"/>
                      <a:pt x="359760" y="842095"/>
                      <a:pt x="276753" y="916309"/>
                    </a:cubicBezTo>
                    <a:cubicBezTo>
                      <a:pt x="185961" y="997468"/>
                      <a:pt x="95280" y="1078683"/>
                      <a:pt x="4486" y="1159898"/>
                    </a:cubicBezTo>
                    <a:cubicBezTo>
                      <a:pt x="3366" y="1160906"/>
                      <a:pt x="1743" y="1161410"/>
                      <a:pt x="398" y="1162194"/>
                    </a:cubicBezTo>
                    <a:cubicBezTo>
                      <a:pt x="-1058" y="1099743"/>
                      <a:pt x="1574" y="1037459"/>
                      <a:pt x="6615" y="975232"/>
                    </a:cubicBezTo>
                    <a:cubicBezTo>
                      <a:pt x="16753" y="957980"/>
                      <a:pt x="33781" y="947563"/>
                      <a:pt x="48343" y="935073"/>
                    </a:cubicBezTo>
                    <a:cubicBezTo>
                      <a:pt x="138632" y="857498"/>
                      <a:pt x="228360" y="779252"/>
                      <a:pt x="318313" y="701285"/>
                    </a:cubicBezTo>
                    <a:cubicBezTo>
                      <a:pt x="410282" y="621638"/>
                      <a:pt x="501971" y="541655"/>
                      <a:pt x="593884" y="461953"/>
                    </a:cubicBezTo>
                    <a:cubicBezTo>
                      <a:pt x="683781" y="383930"/>
                      <a:pt x="773733" y="305964"/>
                      <a:pt x="863965" y="228278"/>
                    </a:cubicBezTo>
                    <a:cubicBezTo>
                      <a:pt x="921600" y="178652"/>
                      <a:pt x="978955" y="128747"/>
                      <a:pt x="1036309" y="78842"/>
                    </a:cubicBezTo>
                    <a:cubicBezTo>
                      <a:pt x="1039838" y="75538"/>
                      <a:pt x="1043031" y="70272"/>
                      <a:pt x="1049472" y="73017"/>
                    </a:cubicBezTo>
                    <a:close/>
                    <a:moveTo>
                      <a:pt x="989541" y="372"/>
                    </a:moveTo>
                    <a:cubicBezTo>
                      <a:pt x="984892" y="15383"/>
                      <a:pt x="971169" y="22496"/>
                      <a:pt x="960584" y="31794"/>
                    </a:cubicBezTo>
                    <a:cubicBezTo>
                      <a:pt x="917736" y="69657"/>
                      <a:pt x="875224" y="107911"/>
                      <a:pt x="832151" y="145495"/>
                    </a:cubicBezTo>
                    <a:cubicBezTo>
                      <a:pt x="774013" y="196184"/>
                      <a:pt x="716659" y="247714"/>
                      <a:pt x="658576" y="298403"/>
                    </a:cubicBezTo>
                    <a:cubicBezTo>
                      <a:pt x="618304" y="333578"/>
                      <a:pt x="578481" y="369369"/>
                      <a:pt x="538378" y="404767"/>
                    </a:cubicBezTo>
                    <a:cubicBezTo>
                      <a:pt x="488080" y="449239"/>
                      <a:pt x="437503" y="493431"/>
                      <a:pt x="387374" y="538072"/>
                    </a:cubicBezTo>
                    <a:cubicBezTo>
                      <a:pt x="346990" y="573975"/>
                      <a:pt x="306439" y="609709"/>
                      <a:pt x="265943" y="645443"/>
                    </a:cubicBezTo>
                    <a:cubicBezTo>
                      <a:pt x="225840" y="680842"/>
                      <a:pt x="185849" y="716409"/>
                      <a:pt x="145633" y="751696"/>
                    </a:cubicBezTo>
                    <a:cubicBezTo>
                      <a:pt x="114043" y="779364"/>
                      <a:pt x="82678" y="807202"/>
                      <a:pt x="51256" y="835039"/>
                    </a:cubicBezTo>
                    <a:cubicBezTo>
                      <a:pt x="42462" y="842881"/>
                      <a:pt x="34788" y="852738"/>
                      <a:pt x="22018" y="854867"/>
                    </a:cubicBezTo>
                    <a:cubicBezTo>
                      <a:pt x="27843" y="803785"/>
                      <a:pt x="40501" y="754104"/>
                      <a:pt x="54224" y="704759"/>
                    </a:cubicBezTo>
                    <a:cubicBezTo>
                      <a:pt x="62345" y="675577"/>
                      <a:pt x="72875" y="647068"/>
                      <a:pt x="82286" y="618279"/>
                    </a:cubicBezTo>
                    <a:cubicBezTo>
                      <a:pt x="106818" y="588537"/>
                      <a:pt x="137848" y="565741"/>
                      <a:pt x="166189" y="540144"/>
                    </a:cubicBezTo>
                    <a:cubicBezTo>
                      <a:pt x="207076" y="503233"/>
                      <a:pt x="248804" y="467275"/>
                      <a:pt x="289916" y="430700"/>
                    </a:cubicBezTo>
                    <a:cubicBezTo>
                      <a:pt x="329123" y="395862"/>
                      <a:pt x="368498" y="361191"/>
                      <a:pt x="407817" y="326521"/>
                    </a:cubicBezTo>
                    <a:cubicBezTo>
                      <a:pt x="449097" y="290058"/>
                      <a:pt x="490153" y="253371"/>
                      <a:pt x="531713" y="217244"/>
                    </a:cubicBezTo>
                    <a:cubicBezTo>
                      <a:pt x="573328" y="181174"/>
                      <a:pt x="614160" y="144207"/>
                      <a:pt x="655607" y="107968"/>
                    </a:cubicBezTo>
                    <a:cubicBezTo>
                      <a:pt x="685237" y="82091"/>
                      <a:pt x="714250" y="55487"/>
                      <a:pt x="744048" y="29833"/>
                    </a:cubicBezTo>
                    <a:cubicBezTo>
                      <a:pt x="749368" y="25409"/>
                      <a:pt x="754578" y="21152"/>
                      <a:pt x="761187" y="18912"/>
                    </a:cubicBezTo>
                    <a:cubicBezTo>
                      <a:pt x="787288" y="12750"/>
                      <a:pt x="813892" y="10622"/>
                      <a:pt x="840442" y="8046"/>
                    </a:cubicBezTo>
                    <a:cubicBezTo>
                      <a:pt x="890010" y="3285"/>
                      <a:pt x="939636" y="-1364"/>
                      <a:pt x="989541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2BDB066A-2048-4897-9DB2-6054B5D20A18}"/>
                  </a:ext>
                </a:extLst>
              </p:cNvPr>
              <p:cNvSpPr/>
              <p:nvPr/>
            </p:nvSpPr>
            <p:spPr>
              <a:xfrm>
                <a:off x="2218814" y="1751530"/>
                <a:ext cx="3480035" cy="3600346"/>
              </a:xfrm>
              <a:custGeom>
                <a:avLst/>
                <a:gdLst>
                  <a:gd name="connsiteX0" fmla="*/ 2450508 w 3480035"/>
                  <a:gd name="connsiteY0" fmla="*/ 3272237 h 3600346"/>
                  <a:gd name="connsiteX1" fmla="*/ 2294464 w 3480035"/>
                  <a:gd name="connsiteY1" fmla="*/ 3568645 h 3600346"/>
                  <a:gd name="connsiteX2" fmla="*/ 2107165 w 3480035"/>
                  <a:gd name="connsiteY2" fmla="*/ 3599170 h 3600346"/>
                  <a:gd name="connsiteX3" fmla="*/ 2085209 w 3480035"/>
                  <a:gd name="connsiteY3" fmla="*/ 3600346 h 3600346"/>
                  <a:gd name="connsiteX4" fmla="*/ 2200254 w 3480035"/>
                  <a:gd name="connsiteY4" fmla="*/ 3495215 h 3600346"/>
                  <a:gd name="connsiteX5" fmla="*/ 2411077 w 3480035"/>
                  <a:gd name="connsiteY5" fmla="*/ 3305619 h 3600346"/>
                  <a:gd name="connsiteX6" fmla="*/ 2450508 w 3480035"/>
                  <a:gd name="connsiteY6" fmla="*/ 3272237 h 3600346"/>
                  <a:gd name="connsiteX7" fmla="*/ 1038599 w 3480035"/>
                  <a:gd name="connsiteY7" fmla="*/ 2966924 h 3600346"/>
                  <a:gd name="connsiteX8" fmla="*/ 1105364 w 3480035"/>
                  <a:gd name="connsiteY8" fmla="*/ 3032680 h 3600346"/>
                  <a:gd name="connsiteX9" fmla="*/ 1032438 w 3480035"/>
                  <a:gd name="connsiteY9" fmla="*/ 3104710 h 3600346"/>
                  <a:gd name="connsiteX10" fmla="*/ 966402 w 3480035"/>
                  <a:gd name="connsiteY10" fmla="*/ 3038729 h 3600346"/>
                  <a:gd name="connsiteX11" fmla="*/ 1038599 w 3480035"/>
                  <a:gd name="connsiteY11" fmla="*/ 2966924 h 3600346"/>
                  <a:gd name="connsiteX12" fmla="*/ 3480035 w 3480035"/>
                  <a:gd name="connsiteY12" fmla="*/ 2343922 h 3600346"/>
                  <a:gd name="connsiteX13" fmla="*/ 3458976 w 3480035"/>
                  <a:gd name="connsiteY13" fmla="*/ 2433762 h 3600346"/>
                  <a:gd name="connsiteX14" fmla="*/ 3242832 w 3480035"/>
                  <a:gd name="connsiteY14" fmla="*/ 2912931 h 3600346"/>
                  <a:gd name="connsiteX15" fmla="*/ 3065335 w 3480035"/>
                  <a:gd name="connsiteY15" fmla="*/ 2860561 h 3600346"/>
                  <a:gd name="connsiteX16" fmla="*/ 2912315 w 3480035"/>
                  <a:gd name="connsiteY16" fmla="*/ 2899936 h 3600346"/>
                  <a:gd name="connsiteX17" fmla="*/ 2825050 w 3480035"/>
                  <a:gd name="connsiteY17" fmla="*/ 2945417 h 3600346"/>
                  <a:gd name="connsiteX18" fmla="*/ 2811552 w 3480035"/>
                  <a:gd name="connsiteY18" fmla="*/ 2947266 h 3600346"/>
                  <a:gd name="connsiteX19" fmla="*/ 2896912 w 3480035"/>
                  <a:gd name="connsiteY19" fmla="*/ 2868291 h 3600346"/>
                  <a:gd name="connsiteX20" fmla="*/ 3135684 w 3480035"/>
                  <a:gd name="connsiteY20" fmla="*/ 2653379 h 3600346"/>
                  <a:gd name="connsiteX21" fmla="*/ 3480035 w 3480035"/>
                  <a:gd name="connsiteY21" fmla="*/ 2343922 h 3600346"/>
                  <a:gd name="connsiteX22" fmla="*/ 2546846 w 3480035"/>
                  <a:gd name="connsiteY22" fmla="*/ 1834395 h 3600346"/>
                  <a:gd name="connsiteX23" fmla="*/ 2644136 w 3480035"/>
                  <a:gd name="connsiteY23" fmla="*/ 1930229 h 3600346"/>
                  <a:gd name="connsiteX24" fmla="*/ 2537940 w 3480035"/>
                  <a:gd name="connsiteY24" fmla="*/ 2033792 h 3600346"/>
                  <a:gd name="connsiteX25" fmla="*/ 2440258 w 3480035"/>
                  <a:gd name="connsiteY25" fmla="*/ 1937903 h 3600346"/>
                  <a:gd name="connsiteX26" fmla="*/ 2546846 w 3480035"/>
                  <a:gd name="connsiteY26" fmla="*/ 1834395 h 3600346"/>
                  <a:gd name="connsiteX27" fmla="*/ 808612 w 3480035"/>
                  <a:gd name="connsiteY27" fmla="*/ 1491831 h 3600346"/>
                  <a:gd name="connsiteX28" fmla="*/ 903390 w 3480035"/>
                  <a:gd name="connsiteY28" fmla="*/ 1549022 h 3600346"/>
                  <a:gd name="connsiteX29" fmla="*/ 906918 w 3480035"/>
                  <a:gd name="connsiteY29" fmla="*/ 1557760 h 3600346"/>
                  <a:gd name="connsiteX30" fmla="*/ 718276 w 3480035"/>
                  <a:gd name="connsiteY30" fmla="*/ 1637687 h 3600346"/>
                  <a:gd name="connsiteX31" fmla="*/ 769133 w 3480035"/>
                  <a:gd name="connsiteY31" fmla="*/ 1501862 h 3600346"/>
                  <a:gd name="connsiteX32" fmla="*/ 808612 w 3480035"/>
                  <a:gd name="connsiteY32" fmla="*/ 1491831 h 3600346"/>
                  <a:gd name="connsiteX33" fmla="*/ 1553545 w 3480035"/>
                  <a:gd name="connsiteY33" fmla="*/ 239871 h 3600346"/>
                  <a:gd name="connsiteX34" fmla="*/ 1590526 w 3480035"/>
                  <a:gd name="connsiteY34" fmla="*/ 243309 h 3600346"/>
                  <a:gd name="connsiteX35" fmla="*/ 1632198 w 3480035"/>
                  <a:gd name="connsiteY35" fmla="*/ 308952 h 3600346"/>
                  <a:gd name="connsiteX36" fmla="*/ 1575011 w 3480035"/>
                  <a:gd name="connsiteY36" fmla="*/ 370508 h 3600346"/>
                  <a:gd name="connsiteX37" fmla="*/ 1510375 w 3480035"/>
                  <a:gd name="connsiteY37" fmla="*/ 347935 h 3600346"/>
                  <a:gd name="connsiteX38" fmla="*/ 1504718 w 3480035"/>
                  <a:gd name="connsiteY38" fmla="*/ 275794 h 3600346"/>
                  <a:gd name="connsiteX39" fmla="*/ 1519505 w 3480035"/>
                  <a:gd name="connsiteY39" fmla="*/ 255631 h 3600346"/>
                  <a:gd name="connsiteX40" fmla="*/ 1553545 w 3480035"/>
                  <a:gd name="connsiteY40" fmla="*/ 239871 h 3600346"/>
                  <a:gd name="connsiteX41" fmla="*/ 678901 w 3480035"/>
                  <a:gd name="connsiteY41" fmla="*/ 0 h 3600346"/>
                  <a:gd name="connsiteX42" fmla="*/ 492947 w 3480035"/>
                  <a:gd name="connsiteY42" fmla="*/ 165399 h 3600346"/>
                  <a:gd name="connsiteX43" fmla="*/ 209479 w 3480035"/>
                  <a:gd name="connsiteY43" fmla="*/ 415653 h 3600346"/>
                  <a:gd name="connsiteX44" fmla="*/ 5377 w 3480035"/>
                  <a:gd name="connsiteY44" fmla="*/ 596342 h 3600346"/>
                  <a:gd name="connsiteX45" fmla="*/ 0 w 3480035"/>
                  <a:gd name="connsiteY45" fmla="*/ 599423 h 3600346"/>
                  <a:gd name="connsiteX46" fmla="*/ 155709 w 3480035"/>
                  <a:gd name="connsiteY46" fmla="*/ 290022 h 3600346"/>
                  <a:gd name="connsiteX47" fmla="*/ 513279 w 3480035"/>
                  <a:gd name="connsiteY47" fmla="*/ 35063 h 3600346"/>
                  <a:gd name="connsiteX48" fmla="*/ 678901 w 3480035"/>
                  <a:gd name="connsiteY48" fmla="*/ 0 h 360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480035" h="3600346">
                    <a:moveTo>
                      <a:pt x="2450508" y="3272237"/>
                    </a:moveTo>
                    <a:cubicBezTo>
                      <a:pt x="2387385" y="3365159"/>
                      <a:pt x="2340728" y="3466818"/>
                      <a:pt x="2294464" y="3568645"/>
                    </a:cubicBezTo>
                    <a:cubicBezTo>
                      <a:pt x="2232517" y="3581807"/>
                      <a:pt x="2170177" y="3592561"/>
                      <a:pt x="2107165" y="3599170"/>
                    </a:cubicBezTo>
                    <a:cubicBezTo>
                      <a:pt x="2099884" y="3599954"/>
                      <a:pt x="2092490" y="3599954"/>
                      <a:pt x="2085209" y="3600346"/>
                    </a:cubicBezTo>
                    <a:cubicBezTo>
                      <a:pt x="2123520" y="3565283"/>
                      <a:pt x="2161719" y="3529997"/>
                      <a:pt x="2200254" y="3495215"/>
                    </a:cubicBezTo>
                    <a:cubicBezTo>
                      <a:pt x="2270380" y="3431867"/>
                      <a:pt x="2340728" y="3368743"/>
                      <a:pt x="2411077" y="3305619"/>
                    </a:cubicBezTo>
                    <a:cubicBezTo>
                      <a:pt x="2423904" y="3294081"/>
                      <a:pt x="2435778" y="3281479"/>
                      <a:pt x="2450508" y="3272237"/>
                    </a:cubicBezTo>
                    <a:close/>
                    <a:moveTo>
                      <a:pt x="1038599" y="2966924"/>
                    </a:moveTo>
                    <a:cubicBezTo>
                      <a:pt x="1075006" y="2966868"/>
                      <a:pt x="1104916" y="2996274"/>
                      <a:pt x="1105364" y="3032680"/>
                    </a:cubicBezTo>
                    <a:cubicBezTo>
                      <a:pt x="1105868" y="3070711"/>
                      <a:pt x="1071534" y="3104653"/>
                      <a:pt x="1032438" y="3104710"/>
                    </a:cubicBezTo>
                    <a:cubicBezTo>
                      <a:pt x="995752" y="3104710"/>
                      <a:pt x="966570" y="3075528"/>
                      <a:pt x="966402" y="3038729"/>
                    </a:cubicBezTo>
                    <a:cubicBezTo>
                      <a:pt x="966234" y="2999187"/>
                      <a:pt x="998608" y="2966980"/>
                      <a:pt x="1038599" y="2966924"/>
                    </a:cubicBezTo>
                    <a:close/>
                    <a:moveTo>
                      <a:pt x="3480035" y="2343922"/>
                    </a:moveTo>
                    <a:cubicBezTo>
                      <a:pt x="3477515" y="2374896"/>
                      <a:pt x="3467433" y="2404189"/>
                      <a:pt x="3458976" y="2433762"/>
                    </a:cubicBezTo>
                    <a:cubicBezTo>
                      <a:pt x="3410359" y="2603978"/>
                      <a:pt x="3340458" y="2764728"/>
                      <a:pt x="3242832" y="2912931"/>
                    </a:cubicBezTo>
                    <a:cubicBezTo>
                      <a:pt x="3189678" y="2875180"/>
                      <a:pt x="3128963" y="2861850"/>
                      <a:pt x="3065335" y="2860561"/>
                    </a:cubicBezTo>
                    <a:cubicBezTo>
                      <a:pt x="3011005" y="2859441"/>
                      <a:pt x="2960483" y="2875852"/>
                      <a:pt x="2912315" y="2899936"/>
                    </a:cubicBezTo>
                    <a:cubicBezTo>
                      <a:pt x="2884030" y="2916628"/>
                      <a:pt x="2854512" y="2930966"/>
                      <a:pt x="2825050" y="2945417"/>
                    </a:cubicBezTo>
                    <a:cubicBezTo>
                      <a:pt x="2820850" y="2947433"/>
                      <a:pt x="2816425" y="2949505"/>
                      <a:pt x="2811552" y="2947266"/>
                    </a:cubicBezTo>
                    <a:cubicBezTo>
                      <a:pt x="2837709" y="2918476"/>
                      <a:pt x="2868235" y="2894336"/>
                      <a:pt x="2896912" y="2868291"/>
                    </a:cubicBezTo>
                    <a:cubicBezTo>
                      <a:pt x="2976111" y="2796262"/>
                      <a:pt x="3056037" y="2724960"/>
                      <a:pt x="3135684" y="2653379"/>
                    </a:cubicBezTo>
                    <a:cubicBezTo>
                      <a:pt x="3250450" y="2550208"/>
                      <a:pt x="3365214" y="2447093"/>
                      <a:pt x="3480035" y="2343922"/>
                    </a:cubicBezTo>
                    <a:close/>
                    <a:moveTo>
                      <a:pt x="2546846" y="1834395"/>
                    </a:moveTo>
                    <a:cubicBezTo>
                      <a:pt x="2601848" y="1834507"/>
                      <a:pt x="2644248" y="1876235"/>
                      <a:pt x="2644136" y="1930229"/>
                    </a:cubicBezTo>
                    <a:cubicBezTo>
                      <a:pt x="2644024" y="1987528"/>
                      <a:pt x="2596470" y="2033904"/>
                      <a:pt x="2537940" y="2033792"/>
                    </a:cubicBezTo>
                    <a:cubicBezTo>
                      <a:pt x="2483554" y="2033680"/>
                      <a:pt x="2439642" y="1990552"/>
                      <a:pt x="2440258" y="1937903"/>
                    </a:cubicBezTo>
                    <a:cubicBezTo>
                      <a:pt x="2440930" y="1880436"/>
                      <a:pt x="2488483" y="1834284"/>
                      <a:pt x="2546846" y="1834395"/>
                    </a:cubicBezTo>
                    <a:close/>
                    <a:moveTo>
                      <a:pt x="808612" y="1491831"/>
                    </a:moveTo>
                    <a:cubicBezTo>
                      <a:pt x="848192" y="1489802"/>
                      <a:pt x="885998" y="1511047"/>
                      <a:pt x="903390" y="1549022"/>
                    </a:cubicBezTo>
                    <a:cubicBezTo>
                      <a:pt x="904678" y="1551879"/>
                      <a:pt x="905742" y="1554848"/>
                      <a:pt x="906918" y="1557760"/>
                    </a:cubicBezTo>
                    <a:cubicBezTo>
                      <a:pt x="839874" y="1574508"/>
                      <a:pt x="777647" y="1602737"/>
                      <a:pt x="718276" y="1637687"/>
                    </a:cubicBezTo>
                    <a:cubicBezTo>
                      <a:pt x="693576" y="1587670"/>
                      <a:pt x="716372" y="1526786"/>
                      <a:pt x="769133" y="1501862"/>
                    </a:cubicBezTo>
                    <a:cubicBezTo>
                      <a:pt x="782029" y="1495771"/>
                      <a:pt x="795419" y="1492508"/>
                      <a:pt x="808612" y="1491831"/>
                    </a:cubicBezTo>
                    <a:close/>
                    <a:moveTo>
                      <a:pt x="1553545" y="239871"/>
                    </a:moveTo>
                    <a:cubicBezTo>
                      <a:pt x="1565405" y="237568"/>
                      <a:pt x="1577756" y="238464"/>
                      <a:pt x="1590526" y="243309"/>
                    </a:cubicBezTo>
                    <a:cubicBezTo>
                      <a:pt x="1620324" y="254511"/>
                      <a:pt x="1631750" y="278539"/>
                      <a:pt x="1632198" y="308952"/>
                    </a:cubicBezTo>
                    <a:cubicBezTo>
                      <a:pt x="1625645" y="341103"/>
                      <a:pt x="1607777" y="363394"/>
                      <a:pt x="1575011" y="370508"/>
                    </a:cubicBezTo>
                    <a:cubicBezTo>
                      <a:pt x="1549470" y="376053"/>
                      <a:pt x="1526730" y="368604"/>
                      <a:pt x="1510375" y="347935"/>
                    </a:cubicBezTo>
                    <a:cubicBezTo>
                      <a:pt x="1492787" y="325644"/>
                      <a:pt x="1491667" y="300775"/>
                      <a:pt x="1504718" y="275794"/>
                    </a:cubicBezTo>
                    <a:cubicBezTo>
                      <a:pt x="1508527" y="268513"/>
                      <a:pt x="1514519" y="262296"/>
                      <a:pt x="1519505" y="255631"/>
                    </a:cubicBezTo>
                    <a:cubicBezTo>
                      <a:pt x="1530315" y="247678"/>
                      <a:pt x="1541685" y="242174"/>
                      <a:pt x="1553545" y="239871"/>
                    </a:cubicBezTo>
                    <a:close/>
                    <a:moveTo>
                      <a:pt x="678901" y="0"/>
                    </a:moveTo>
                    <a:cubicBezTo>
                      <a:pt x="616954" y="55170"/>
                      <a:pt x="555062" y="110452"/>
                      <a:pt x="492947" y="165399"/>
                    </a:cubicBezTo>
                    <a:cubicBezTo>
                      <a:pt x="398569" y="248910"/>
                      <a:pt x="303968" y="332198"/>
                      <a:pt x="209479" y="415653"/>
                    </a:cubicBezTo>
                    <a:cubicBezTo>
                      <a:pt x="141426" y="475808"/>
                      <a:pt x="73430" y="536131"/>
                      <a:pt x="5377" y="596342"/>
                    </a:cubicBezTo>
                    <a:cubicBezTo>
                      <a:pt x="3865" y="597687"/>
                      <a:pt x="1793" y="598415"/>
                      <a:pt x="0" y="599423"/>
                    </a:cubicBezTo>
                    <a:cubicBezTo>
                      <a:pt x="41111" y="490875"/>
                      <a:pt x="87768" y="385184"/>
                      <a:pt x="155709" y="290022"/>
                    </a:cubicBezTo>
                    <a:cubicBezTo>
                      <a:pt x="245773" y="163887"/>
                      <a:pt x="367372" y="82560"/>
                      <a:pt x="513279" y="35063"/>
                    </a:cubicBezTo>
                    <a:cubicBezTo>
                      <a:pt x="567217" y="17588"/>
                      <a:pt x="621995" y="3865"/>
                      <a:pt x="678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33">
                <a:extLst>
                  <a:ext uri="{FF2B5EF4-FFF2-40B4-BE49-F238E27FC236}">
                    <a16:creationId xmlns:a16="http://schemas.microsoft.com/office/drawing/2014/main" id="{E07D4301-90AF-4251-9133-EC1D7923A7C6}"/>
                  </a:ext>
                </a:extLst>
              </p:cNvPr>
              <p:cNvSpPr/>
              <p:nvPr/>
            </p:nvSpPr>
            <p:spPr>
              <a:xfrm>
                <a:off x="2483683" y="2495514"/>
                <a:ext cx="2805223" cy="2247815"/>
              </a:xfrm>
              <a:custGeom>
                <a:avLst/>
                <a:gdLst>
                  <a:gd name="connsiteX0" fmla="*/ 1196160 w 2805223"/>
                  <a:gd name="connsiteY0" fmla="*/ 2160434 h 2247815"/>
                  <a:gd name="connsiteX1" fmla="*/ 1238280 w 2805223"/>
                  <a:gd name="connsiteY1" fmla="*/ 2203842 h 2247815"/>
                  <a:gd name="connsiteX2" fmla="*/ 1191119 w 2805223"/>
                  <a:gd name="connsiteY2" fmla="*/ 2247811 h 2247815"/>
                  <a:gd name="connsiteX3" fmla="*/ 1150007 w 2805223"/>
                  <a:gd name="connsiteY3" fmla="*/ 2205970 h 2247815"/>
                  <a:gd name="connsiteX4" fmla="*/ 1196160 w 2805223"/>
                  <a:gd name="connsiteY4" fmla="*/ 2160434 h 2247815"/>
                  <a:gd name="connsiteX5" fmla="*/ 1705910 w 2805223"/>
                  <a:gd name="connsiteY5" fmla="*/ 1270430 h 2247815"/>
                  <a:gd name="connsiteX6" fmla="*/ 1742765 w 2805223"/>
                  <a:gd name="connsiteY6" fmla="*/ 1309189 h 2247815"/>
                  <a:gd name="connsiteX7" fmla="*/ 1699861 w 2805223"/>
                  <a:gd name="connsiteY7" fmla="*/ 1352261 h 2247815"/>
                  <a:gd name="connsiteX8" fmla="*/ 1660710 w 2805223"/>
                  <a:gd name="connsiteY8" fmla="*/ 1311485 h 2247815"/>
                  <a:gd name="connsiteX9" fmla="*/ 1705910 w 2805223"/>
                  <a:gd name="connsiteY9" fmla="*/ 1270430 h 2247815"/>
                  <a:gd name="connsiteX10" fmla="*/ 67328 w 2805223"/>
                  <a:gd name="connsiteY10" fmla="*/ 1090132 h 2247815"/>
                  <a:gd name="connsiteX11" fmla="*/ 128211 w 2805223"/>
                  <a:gd name="connsiteY11" fmla="*/ 1151015 h 2247815"/>
                  <a:gd name="connsiteX12" fmla="*/ 61447 w 2805223"/>
                  <a:gd name="connsiteY12" fmla="*/ 1213859 h 2247815"/>
                  <a:gd name="connsiteX13" fmla="*/ 3 w 2805223"/>
                  <a:gd name="connsiteY13" fmla="*/ 1156112 h 2247815"/>
                  <a:gd name="connsiteX14" fmla="*/ 67328 w 2805223"/>
                  <a:gd name="connsiteY14" fmla="*/ 1090132 h 2247815"/>
                  <a:gd name="connsiteX15" fmla="*/ 2750214 w 2805223"/>
                  <a:gd name="connsiteY15" fmla="*/ 799206 h 2247815"/>
                  <a:gd name="connsiteX16" fmla="*/ 2773580 w 2805223"/>
                  <a:gd name="connsiteY16" fmla="*/ 807167 h 2247815"/>
                  <a:gd name="connsiteX17" fmla="*/ 2804890 w 2805223"/>
                  <a:gd name="connsiteY17" fmla="*/ 864242 h 2247815"/>
                  <a:gd name="connsiteX18" fmla="*/ 2759185 w 2805223"/>
                  <a:gd name="connsiteY18" fmla="*/ 920589 h 2247815"/>
                  <a:gd name="connsiteX19" fmla="*/ 2710456 w 2805223"/>
                  <a:gd name="connsiteY19" fmla="*/ 917396 h 2247815"/>
                  <a:gd name="connsiteX20" fmla="*/ 2685083 w 2805223"/>
                  <a:gd name="connsiteY20" fmla="*/ 835509 h 2247815"/>
                  <a:gd name="connsiteX21" fmla="*/ 2750214 w 2805223"/>
                  <a:gd name="connsiteY21" fmla="*/ 799206 h 2247815"/>
                  <a:gd name="connsiteX22" fmla="*/ 2106106 w 2805223"/>
                  <a:gd name="connsiteY22" fmla="*/ 763031 h 2247815"/>
                  <a:gd name="connsiteX23" fmla="*/ 2136856 w 2805223"/>
                  <a:gd name="connsiteY23" fmla="*/ 794453 h 2247815"/>
                  <a:gd name="connsiteX24" fmla="*/ 2104033 w 2805223"/>
                  <a:gd name="connsiteY24" fmla="*/ 829068 h 2247815"/>
                  <a:gd name="connsiteX25" fmla="*/ 2071659 w 2805223"/>
                  <a:gd name="connsiteY25" fmla="*/ 796694 h 2247815"/>
                  <a:gd name="connsiteX26" fmla="*/ 2106106 w 2805223"/>
                  <a:gd name="connsiteY26" fmla="*/ 763031 h 2247815"/>
                  <a:gd name="connsiteX27" fmla="*/ 1005501 w 2805223"/>
                  <a:gd name="connsiteY27" fmla="*/ 422879 h 2247815"/>
                  <a:gd name="connsiteX28" fmla="*/ 1061791 w 2805223"/>
                  <a:gd name="connsiteY28" fmla="*/ 479450 h 2247815"/>
                  <a:gd name="connsiteX29" fmla="*/ 1000908 w 2805223"/>
                  <a:gd name="connsiteY29" fmla="*/ 541565 h 2247815"/>
                  <a:gd name="connsiteX30" fmla="*/ 943947 w 2805223"/>
                  <a:gd name="connsiteY30" fmla="*/ 485050 h 2247815"/>
                  <a:gd name="connsiteX31" fmla="*/ 1005501 w 2805223"/>
                  <a:gd name="connsiteY31" fmla="*/ 422879 h 2247815"/>
                  <a:gd name="connsiteX32" fmla="*/ 767906 w 2805223"/>
                  <a:gd name="connsiteY32" fmla="*/ 2 h 2247815"/>
                  <a:gd name="connsiteX33" fmla="*/ 803304 w 2805223"/>
                  <a:gd name="connsiteY33" fmla="*/ 35120 h 2247815"/>
                  <a:gd name="connsiteX34" fmla="*/ 765833 w 2805223"/>
                  <a:gd name="connsiteY34" fmla="*/ 75672 h 2247815"/>
                  <a:gd name="connsiteX35" fmla="*/ 727522 w 2805223"/>
                  <a:gd name="connsiteY35" fmla="*/ 38649 h 2247815"/>
                  <a:gd name="connsiteX36" fmla="*/ 767906 w 2805223"/>
                  <a:gd name="connsiteY36" fmla="*/ 2 h 224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05223" h="2247815">
                    <a:moveTo>
                      <a:pt x="1196160" y="2160434"/>
                    </a:moveTo>
                    <a:cubicBezTo>
                      <a:pt x="1218900" y="2159202"/>
                      <a:pt x="1238336" y="2180654"/>
                      <a:pt x="1238280" y="2203842"/>
                    </a:cubicBezTo>
                    <a:cubicBezTo>
                      <a:pt x="1238112" y="2228543"/>
                      <a:pt x="1217108" y="2248147"/>
                      <a:pt x="1191119" y="2247811"/>
                    </a:cubicBezTo>
                    <a:cubicBezTo>
                      <a:pt x="1167258" y="2247475"/>
                      <a:pt x="1149727" y="2229663"/>
                      <a:pt x="1150007" y="2205970"/>
                    </a:cubicBezTo>
                    <a:cubicBezTo>
                      <a:pt x="1150287" y="2179309"/>
                      <a:pt x="1170227" y="2161834"/>
                      <a:pt x="1196160" y="2160434"/>
                    </a:cubicBezTo>
                    <a:close/>
                    <a:moveTo>
                      <a:pt x="1705910" y="1270430"/>
                    </a:moveTo>
                    <a:cubicBezTo>
                      <a:pt x="1729882" y="1270653"/>
                      <a:pt x="1742876" y="1284320"/>
                      <a:pt x="1742765" y="1309189"/>
                    </a:cubicBezTo>
                    <a:cubicBezTo>
                      <a:pt x="1746909" y="1329688"/>
                      <a:pt x="1721144" y="1352036"/>
                      <a:pt x="1699861" y="1352261"/>
                    </a:cubicBezTo>
                    <a:cubicBezTo>
                      <a:pt x="1678185" y="1352485"/>
                      <a:pt x="1660710" y="1333833"/>
                      <a:pt x="1660710" y="1311485"/>
                    </a:cubicBezTo>
                    <a:cubicBezTo>
                      <a:pt x="1660710" y="1286785"/>
                      <a:pt x="1678969" y="1270261"/>
                      <a:pt x="1705910" y="1270430"/>
                    </a:cubicBezTo>
                    <a:close/>
                    <a:moveTo>
                      <a:pt x="67328" y="1090132"/>
                    </a:moveTo>
                    <a:cubicBezTo>
                      <a:pt x="100542" y="1090188"/>
                      <a:pt x="128211" y="1118865"/>
                      <a:pt x="128211" y="1151015"/>
                    </a:cubicBezTo>
                    <a:cubicBezTo>
                      <a:pt x="128155" y="1187478"/>
                      <a:pt x="91356" y="1218003"/>
                      <a:pt x="61447" y="1213859"/>
                    </a:cubicBezTo>
                    <a:cubicBezTo>
                      <a:pt x="27840" y="1217051"/>
                      <a:pt x="340" y="1187310"/>
                      <a:pt x="3" y="1156112"/>
                    </a:cubicBezTo>
                    <a:cubicBezTo>
                      <a:pt x="-389" y="1119090"/>
                      <a:pt x="31369" y="1090076"/>
                      <a:pt x="67328" y="1090132"/>
                    </a:cubicBezTo>
                    <a:close/>
                    <a:moveTo>
                      <a:pt x="2750214" y="799206"/>
                    </a:moveTo>
                    <a:cubicBezTo>
                      <a:pt x="2758033" y="800135"/>
                      <a:pt x="2765878" y="802771"/>
                      <a:pt x="2773580" y="807167"/>
                    </a:cubicBezTo>
                    <a:cubicBezTo>
                      <a:pt x="2794920" y="819322"/>
                      <a:pt x="2807466" y="842230"/>
                      <a:pt x="2804890" y="864242"/>
                    </a:cubicBezTo>
                    <a:cubicBezTo>
                      <a:pt x="2801753" y="890791"/>
                      <a:pt x="2782933" y="913531"/>
                      <a:pt x="2759185" y="920589"/>
                    </a:cubicBezTo>
                    <a:cubicBezTo>
                      <a:pt x="2742382" y="925517"/>
                      <a:pt x="2726307" y="924286"/>
                      <a:pt x="2710456" y="917396"/>
                    </a:cubicBezTo>
                    <a:cubicBezTo>
                      <a:pt x="2677914" y="891687"/>
                      <a:pt x="2671585" y="871355"/>
                      <a:pt x="2685083" y="835509"/>
                    </a:cubicBezTo>
                    <a:cubicBezTo>
                      <a:pt x="2703525" y="809002"/>
                      <a:pt x="2726755" y="796420"/>
                      <a:pt x="2750214" y="799206"/>
                    </a:cubicBezTo>
                    <a:close/>
                    <a:moveTo>
                      <a:pt x="2106106" y="763031"/>
                    </a:moveTo>
                    <a:cubicBezTo>
                      <a:pt x="2124366" y="762695"/>
                      <a:pt x="2136856" y="775466"/>
                      <a:pt x="2136856" y="794453"/>
                    </a:cubicBezTo>
                    <a:cubicBezTo>
                      <a:pt x="2141057" y="812993"/>
                      <a:pt x="2118205" y="828900"/>
                      <a:pt x="2104033" y="829068"/>
                    </a:cubicBezTo>
                    <a:cubicBezTo>
                      <a:pt x="2088126" y="829236"/>
                      <a:pt x="2071155" y="812265"/>
                      <a:pt x="2071659" y="796694"/>
                    </a:cubicBezTo>
                    <a:cubicBezTo>
                      <a:pt x="2072219" y="777874"/>
                      <a:pt x="2087118" y="763312"/>
                      <a:pt x="2106106" y="763031"/>
                    </a:cubicBezTo>
                    <a:close/>
                    <a:moveTo>
                      <a:pt x="1005501" y="422879"/>
                    </a:moveTo>
                    <a:cubicBezTo>
                      <a:pt x="1039107" y="423607"/>
                      <a:pt x="1065824" y="450940"/>
                      <a:pt x="1061791" y="479450"/>
                    </a:cubicBezTo>
                    <a:cubicBezTo>
                      <a:pt x="1065152" y="509247"/>
                      <a:pt x="1040676" y="540109"/>
                      <a:pt x="1000908" y="541565"/>
                    </a:cubicBezTo>
                    <a:cubicBezTo>
                      <a:pt x="969655" y="542685"/>
                      <a:pt x="944618" y="515408"/>
                      <a:pt x="943947" y="485050"/>
                    </a:cubicBezTo>
                    <a:cubicBezTo>
                      <a:pt x="943162" y="451164"/>
                      <a:pt x="974640" y="422207"/>
                      <a:pt x="1005501" y="422879"/>
                    </a:cubicBezTo>
                    <a:close/>
                    <a:moveTo>
                      <a:pt x="767906" y="2"/>
                    </a:moveTo>
                    <a:cubicBezTo>
                      <a:pt x="789245" y="226"/>
                      <a:pt x="803304" y="14172"/>
                      <a:pt x="803304" y="35120"/>
                    </a:cubicBezTo>
                    <a:cubicBezTo>
                      <a:pt x="803304" y="56404"/>
                      <a:pt x="785884" y="75223"/>
                      <a:pt x="765833" y="75672"/>
                    </a:cubicBezTo>
                    <a:cubicBezTo>
                      <a:pt x="744213" y="76175"/>
                      <a:pt x="727802" y="60269"/>
                      <a:pt x="727522" y="38649"/>
                    </a:cubicBezTo>
                    <a:cubicBezTo>
                      <a:pt x="727298" y="16469"/>
                      <a:pt x="744661" y="-222"/>
                      <a:pt x="767906" y="2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34">
                <a:extLst>
                  <a:ext uri="{FF2B5EF4-FFF2-40B4-BE49-F238E27FC236}">
                    <a16:creationId xmlns:a16="http://schemas.microsoft.com/office/drawing/2014/main" id="{9930D2A7-9A73-4C79-A3BE-38F101CF7A4A}"/>
                  </a:ext>
                </a:extLst>
              </p:cNvPr>
              <p:cNvSpPr/>
              <p:nvPr/>
            </p:nvSpPr>
            <p:spPr>
              <a:xfrm>
                <a:off x="2143031" y="1732991"/>
                <a:ext cx="3590644" cy="3618718"/>
              </a:xfrm>
              <a:custGeom>
                <a:avLst/>
                <a:gdLst>
                  <a:gd name="connsiteX0" fmla="*/ 1175042 w 3590644"/>
                  <a:gd name="connsiteY0" fmla="*/ 2698020 h 3618718"/>
                  <a:gd name="connsiteX1" fmla="*/ 1222651 w 3590644"/>
                  <a:gd name="connsiteY1" fmla="*/ 2743668 h 3618718"/>
                  <a:gd name="connsiteX2" fmla="*/ 1172409 w 3590644"/>
                  <a:gd name="connsiteY2" fmla="*/ 2793293 h 3618718"/>
                  <a:gd name="connsiteX3" fmla="*/ 1125024 w 3590644"/>
                  <a:gd name="connsiteY3" fmla="*/ 2747701 h 3618718"/>
                  <a:gd name="connsiteX4" fmla="*/ 1175042 w 3590644"/>
                  <a:gd name="connsiteY4" fmla="*/ 2698020 h 3618718"/>
                  <a:gd name="connsiteX5" fmla="*/ 1593160 w 3590644"/>
                  <a:gd name="connsiteY5" fmla="*/ 2411414 h 3618718"/>
                  <a:gd name="connsiteX6" fmla="*/ 1692465 w 3590644"/>
                  <a:gd name="connsiteY6" fmla="*/ 2511281 h 3618718"/>
                  <a:gd name="connsiteX7" fmla="*/ 1583862 w 3590644"/>
                  <a:gd name="connsiteY7" fmla="*/ 2616524 h 3618718"/>
                  <a:gd name="connsiteX8" fmla="*/ 1484387 w 3590644"/>
                  <a:gd name="connsiteY8" fmla="*/ 2518731 h 3618718"/>
                  <a:gd name="connsiteX9" fmla="*/ 1593160 w 3590644"/>
                  <a:gd name="connsiteY9" fmla="*/ 2411414 h 3618718"/>
                  <a:gd name="connsiteX10" fmla="*/ 3583571 w 3590644"/>
                  <a:gd name="connsiteY10" fmla="*/ 1968703 h 3618718"/>
                  <a:gd name="connsiteX11" fmla="*/ 3590644 w 3590644"/>
                  <a:gd name="connsiteY11" fmla="*/ 2080852 h 3618718"/>
                  <a:gd name="connsiteX12" fmla="*/ 3590475 w 3590644"/>
                  <a:gd name="connsiteY12" fmla="*/ 2108805 h 3618718"/>
                  <a:gd name="connsiteX13" fmla="*/ 3399800 w 3590644"/>
                  <a:gd name="connsiteY13" fmla="*/ 2276299 h 3618718"/>
                  <a:gd name="connsiteX14" fmla="*/ 2922297 w 3590644"/>
                  <a:gd name="connsiteY14" fmla="*/ 2698064 h 3618718"/>
                  <a:gd name="connsiteX15" fmla="*/ 2905177 w 3590644"/>
                  <a:gd name="connsiteY15" fmla="*/ 2714286 h 3618718"/>
                  <a:gd name="connsiteX16" fmla="*/ 2877055 w 3590644"/>
                  <a:gd name="connsiteY16" fmla="*/ 2743698 h 3618718"/>
                  <a:gd name="connsiteX17" fmla="*/ 2748292 w 3590644"/>
                  <a:gd name="connsiteY17" fmla="*/ 2857531 h 3618718"/>
                  <a:gd name="connsiteX18" fmla="*/ 2573165 w 3590644"/>
                  <a:gd name="connsiteY18" fmla="*/ 3011834 h 3618718"/>
                  <a:gd name="connsiteX19" fmla="*/ 2423184 w 3590644"/>
                  <a:gd name="connsiteY19" fmla="*/ 3144583 h 3618718"/>
                  <a:gd name="connsiteX20" fmla="*/ 2302560 w 3590644"/>
                  <a:gd name="connsiteY20" fmla="*/ 3251063 h 3618718"/>
                  <a:gd name="connsiteX21" fmla="*/ 2182047 w 3590644"/>
                  <a:gd name="connsiteY21" fmla="*/ 3357598 h 3618718"/>
                  <a:gd name="connsiteX22" fmla="*/ 2098075 w 3590644"/>
                  <a:gd name="connsiteY22" fmla="*/ 3431634 h 3618718"/>
                  <a:gd name="connsiteX23" fmla="*/ 2085727 w 3590644"/>
                  <a:gd name="connsiteY23" fmla="*/ 3438370 h 3618718"/>
                  <a:gd name="connsiteX24" fmla="*/ 1962744 w 3590644"/>
                  <a:gd name="connsiteY24" fmla="*/ 3546085 h 3618718"/>
                  <a:gd name="connsiteX25" fmla="*/ 1882534 w 3590644"/>
                  <a:gd name="connsiteY25" fmla="*/ 3618718 h 3618718"/>
                  <a:gd name="connsiteX26" fmla="*/ 1739064 w 3590644"/>
                  <a:gd name="connsiteY26" fmla="*/ 3599353 h 3618718"/>
                  <a:gd name="connsiteX27" fmla="*/ 1752367 w 3590644"/>
                  <a:gd name="connsiteY27" fmla="*/ 3580886 h 3618718"/>
                  <a:gd name="connsiteX28" fmla="*/ 1910711 w 3590644"/>
                  <a:gd name="connsiteY28" fmla="*/ 3441008 h 3618718"/>
                  <a:gd name="connsiteX29" fmla="*/ 2084604 w 3590644"/>
                  <a:gd name="connsiteY29" fmla="*/ 3287715 h 3618718"/>
                  <a:gd name="connsiteX30" fmla="*/ 2234529 w 3590644"/>
                  <a:gd name="connsiteY30" fmla="*/ 3154967 h 3618718"/>
                  <a:gd name="connsiteX31" fmla="*/ 2355154 w 3590644"/>
                  <a:gd name="connsiteY31" fmla="*/ 3048599 h 3618718"/>
                  <a:gd name="connsiteX32" fmla="*/ 2479034 w 3590644"/>
                  <a:gd name="connsiteY32" fmla="*/ 2938808 h 3618718"/>
                  <a:gd name="connsiteX33" fmla="*/ 2597132 w 3590644"/>
                  <a:gd name="connsiteY33" fmla="*/ 2834349 h 3618718"/>
                  <a:gd name="connsiteX34" fmla="*/ 2721237 w 3590644"/>
                  <a:gd name="connsiteY34" fmla="*/ 2724782 h 3618718"/>
                  <a:gd name="connsiteX35" fmla="*/ 2874866 w 3590644"/>
                  <a:gd name="connsiteY35" fmla="*/ 2589114 h 3618718"/>
                  <a:gd name="connsiteX36" fmla="*/ 2995210 w 3590644"/>
                  <a:gd name="connsiteY36" fmla="*/ 2482411 h 3618718"/>
                  <a:gd name="connsiteX37" fmla="*/ 3016035 w 3590644"/>
                  <a:gd name="connsiteY37" fmla="*/ 2468827 h 3618718"/>
                  <a:gd name="connsiteX38" fmla="*/ 3213390 w 3590644"/>
                  <a:gd name="connsiteY38" fmla="*/ 2295159 h 3618718"/>
                  <a:gd name="connsiteX39" fmla="*/ 3575882 w 3590644"/>
                  <a:gd name="connsiteY39" fmla="*/ 1974541 h 3618718"/>
                  <a:gd name="connsiteX40" fmla="*/ 3583571 w 3590644"/>
                  <a:gd name="connsiteY40" fmla="*/ 1968703 h 3618718"/>
                  <a:gd name="connsiteX41" fmla="*/ 291086 w 3590644"/>
                  <a:gd name="connsiteY41" fmla="*/ 1450669 h 3618718"/>
                  <a:gd name="connsiteX42" fmla="*/ 355722 w 3590644"/>
                  <a:gd name="connsiteY42" fmla="*/ 1515641 h 3618718"/>
                  <a:gd name="connsiteX43" fmla="*/ 286326 w 3590644"/>
                  <a:gd name="connsiteY43" fmla="*/ 1584701 h 3618718"/>
                  <a:gd name="connsiteX44" fmla="*/ 220458 w 3590644"/>
                  <a:gd name="connsiteY44" fmla="*/ 1520570 h 3618718"/>
                  <a:gd name="connsiteX45" fmla="*/ 291086 w 3590644"/>
                  <a:gd name="connsiteY45" fmla="*/ 1450669 h 3618718"/>
                  <a:gd name="connsiteX46" fmla="*/ 1668773 w 3590644"/>
                  <a:gd name="connsiteY46" fmla="*/ 705058 h 3618718"/>
                  <a:gd name="connsiteX47" fmla="*/ 1787010 w 3590644"/>
                  <a:gd name="connsiteY47" fmla="*/ 823688 h 3618718"/>
                  <a:gd name="connsiteX48" fmla="*/ 1658075 w 3590644"/>
                  <a:gd name="connsiteY48" fmla="*/ 949040 h 3618718"/>
                  <a:gd name="connsiteX49" fmla="*/ 1538550 w 3590644"/>
                  <a:gd name="connsiteY49" fmla="*/ 831306 h 3618718"/>
                  <a:gd name="connsiteX50" fmla="*/ 1668773 w 3590644"/>
                  <a:gd name="connsiteY50" fmla="*/ 705058 h 3618718"/>
                  <a:gd name="connsiteX51" fmla="*/ 983036 w 3590644"/>
                  <a:gd name="connsiteY51" fmla="*/ 0 h 3618718"/>
                  <a:gd name="connsiteX52" fmla="*/ 1123735 w 3590644"/>
                  <a:gd name="connsiteY52" fmla="*/ 672 h 3618718"/>
                  <a:gd name="connsiteX53" fmla="*/ 1042912 w 3590644"/>
                  <a:gd name="connsiteY53" fmla="*/ 72646 h 3618718"/>
                  <a:gd name="connsiteX54" fmla="*/ 843963 w 3590644"/>
                  <a:gd name="connsiteY54" fmla="*/ 244429 h 3618718"/>
                  <a:gd name="connsiteX55" fmla="*/ 426350 w 3590644"/>
                  <a:gd name="connsiteY55" fmla="*/ 606368 h 3618718"/>
                  <a:gd name="connsiteX56" fmla="*/ 12378 w 3590644"/>
                  <a:gd name="connsiteY56" fmla="*/ 965339 h 3618718"/>
                  <a:gd name="connsiteX57" fmla="*/ 0 w 3590644"/>
                  <a:gd name="connsiteY57" fmla="*/ 974861 h 3618718"/>
                  <a:gd name="connsiteX58" fmla="*/ 15571 w 3590644"/>
                  <a:gd name="connsiteY58" fmla="*/ 854550 h 3618718"/>
                  <a:gd name="connsiteX59" fmla="*/ 258935 w 3590644"/>
                  <a:gd name="connsiteY59" fmla="*/ 640310 h 3618718"/>
                  <a:gd name="connsiteX60" fmla="*/ 680245 w 3590644"/>
                  <a:gd name="connsiteY60" fmla="*/ 268234 h 3618718"/>
                  <a:gd name="connsiteX61" fmla="*/ 983036 w 3590644"/>
                  <a:gd name="connsiteY61" fmla="*/ 0 h 361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590644" h="3618718">
                    <a:moveTo>
                      <a:pt x="1175042" y="2698020"/>
                    </a:moveTo>
                    <a:cubicBezTo>
                      <a:pt x="1201927" y="2697852"/>
                      <a:pt x="1222539" y="2717623"/>
                      <a:pt x="1222651" y="2743668"/>
                    </a:cubicBezTo>
                    <a:cubicBezTo>
                      <a:pt x="1222707" y="2770609"/>
                      <a:pt x="1200078" y="2793013"/>
                      <a:pt x="1172409" y="2793293"/>
                    </a:cubicBezTo>
                    <a:cubicBezTo>
                      <a:pt x="1145356" y="2793517"/>
                      <a:pt x="1125024" y="2773969"/>
                      <a:pt x="1125024" y="2747701"/>
                    </a:cubicBezTo>
                    <a:cubicBezTo>
                      <a:pt x="1125024" y="2720312"/>
                      <a:pt x="1147316" y="2698187"/>
                      <a:pt x="1175042" y="2698020"/>
                    </a:cubicBezTo>
                    <a:close/>
                    <a:moveTo>
                      <a:pt x="1593160" y="2411414"/>
                    </a:moveTo>
                    <a:cubicBezTo>
                      <a:pt x="1649393" y="2411526"/>
                      <a:pt x="1692633" y="2455103"/>
                      <a:pt x="1692465" y="2511281"/>
                    </a:cubicBezTo>
                    <a:cubicBezTo>
                      <a:pt x="1692241" y="2569588"/>
                      <a:pt x="1643793" y="2616581"/>
                      <a:pt x="1583862" y="2616524"/>
                    </a:cubicBezTo>
                    <a:cubicBezTo>
                      <a:pt x="1527739" y="2616468"/>
                      <a:pt x="1484443" y="2573844"/>
                      <a:pt x="1484387" y="2518731"/>
                    </a:cubicBezTo>
                    <a:cubicBezTo>
                      <a:pt x="1484331" y="2459640"/>
                      <a:pt x="1533341" y="2411303"/>
                      <a:pt x="1593160" y="2411414"/>
                    </a:cubicBezTo>
                    <a:close/>
                    <a:moveTo>
                      <a:pt x="3583571" y="1968703"/>
                    </a:moveTo>
                    <a:cubicBezTo>
                      <a:pt x="3585985" y="2007265"/>
                      <a:pt x="3588286" y="2044031"/>
                      <a:pt x="3590644" y="2080852"/>
                    </a:cubicBezTo>
                    <a:cubicBezTo>
                      <a:pt x="3590531" y="2090114"/>
                      <a:pt x="3590475" y="2099431"/>
                      <a:pt x="3590475" y="2108805"/>
                    </a:cubicBezTo>
                    <a:cubicBezTo>
                      <a:pt x="3526936" y="2164655"/>
                      <a:pt x="3463228" y="2220337"/>
                      <a:pt x="3399800" y="2276299"/>
                    </a:cubicBezTo>
                    <a:cubicBezTo>
                      <a:pt x="3240557" y="2416794"/>
                      <a:pt x="3081427" y="2557457"/>
                      <a:pt x="2922297" y="2698064"/>
                    </a:cubicBezTo>
                    <a:cubicBezTo>
                      <a:pt x="2916403" y="2703284"/>
                      <a:pt x="2910902" y="2708841"/>
                      <a:pt x="2905177" y="2714286"/>
                    </a:cubicBezTo>
                    <a:cubicBezTo>
                      <a:pt x="2898778" y="2726915"/>
                      <a:pt x="2887215" y="2734773"/>
                      <a:pt x="2877055" y="2743698"/>
                    </a:cubicBezTo>
                    <a:cubicBezTo>
                      <a:pt x="2833948" y="2781474"/>
                      <a:pt x="2791401" y="2819811"/>
                      <a:pt x="2748292" y="2857531"/>
                    </a:cubicBezTo>
                    <a:cubicBezTo>
                      <a:pt x="2689748" y="2908778"/>
                      <a:pt x="2631428" y="2960306"/>
                      <a:pt x="2573165" y="3011834"/>
                    </a:cubicBezTo>
                    <a:cubicBezTo>
                      <a:pt x="2523152" y="3056065"/>
                      <a:pt x="2473196" y="3100352"/>
                      <a:pt x="2423184" y="3144583"/>
                    </a:cubicBezTo>
                    <a:cubicBezTo>
                      <a:pt x="2382994" y="3180057"/>
                      <a:pt x="2342861" y="3215644"/>
                      <a:pt x="2302560" y="3251063"/>
                    </a:cubicBezTo>
                    <a:cubicBezTo>
                      <a:pt x="2262258" y="3286424"/>
                      <a:pt x="2222011" y="3321843"/>
                      <a:pt x="2182047" y="3357598"/>
                    </a:cubicBezTo>
                    <a:cubicBezTo>
                      <a:pt x="2154206" y="3382464"/>
                      <a:pt x="2126084" y="3407050"/>
                      <a:pt x="2098075" y="3431634"/>
                    </a:cubicBezTo>
                    <a:cubicBezTo>
                      <a:pt x="2094539" y="3434778"/>
                      <a:pt x="2090554" y="3437416"/>
                      <a:pt x="2085727" y="3438370"/>
                    </a:cubicBezTo>
                    <a:cubicBezTo>
                      <a:pt x="2044695" y="3474238"/>
                      <a:pt x="2003439" y="3509824"/>
                      <a:pt x="1962744" y="3546085"/>
                    </a:cubicBezTo>
                    <a:cubicBezTo>
                      <a:pt x="1935802" y="3570053"/>
                      <a:pt x="1907400" y="3592448"/>
                      <a:pt x="1882534" y="3618718"/>
                    </a:cubicBezTo>
                    <a:cubicBezTo>
                      <a:pt x="1834991" y="3610074"/>
                      <a:pt x="1787280" y="3603113"/>
                      <a:pt x="1739064" y="3599353"/>
                    </a:cubicBezTo>
                    <a:cubicBezTo>
                      <a:pt x="1739233" y="3590147"/>
                      <a:pt x="1746642" y="3585937"/>
                      <a:pt x="1752367" y="3580886"/>
                    </a:cubicBezTo>
                    <a:cubicBezTo>
                      <a:pt x="1805522" y="3534634"/>
                      <a:pt x="1857724" y="3487429"/>
                      <a:pt x="1910711" y="3441008"/>
                    </a:cubicBezTo>
                    <a:cubicBezTo>
                      <a:pt x="1968807" y="3390097"/>
                      <a:pt x="2026565" y="3338738"/>
                      <a:pt x="2084604" y="3287715"/>
                    </a:cubicBezTo>
                    <a:cubicBezTo>
                      <a:pt x="2134729" y="3243653"/>
                      <a:pt x="2184629" y="3199253"/>
                      <a:pt x="2234529" y="3154967"/>
                    </a:cubicBezTo>
                    <a:cubicBezTo>
                      <a:pt x="2274606" y="3119380"/>
                      <a:pt x="2315020" y="3084130"/>
                      <a:pt x="2355154" y="3048599"/>
                    </a:cubicBezTo>
                    <a:cubicBezTo>
                      <a:pt x="2396466" y="3012002"/>
                      <a:pt x="2437946" y="2975573"/>
                      <a:pt x="2479034" y="2938808"/>
                    </a:cubicBezTo>
                    <a:cubicBezTo>
                      <a:pt x="2518213" y="2903727"/>
                      <a:pt x="2557785" y="2869150"/>
                      <a:pt x="2597132" y="2834349"/>
                    </a:cubicBezTo>
                    <a:cubicBezTo>
                      <a:pt x="2638500" y="2797808"/>
                      <a:pt x="2679701" y="2761155"/>
                      <a:pt x="2721237" y="2724782"/>
                    </a:cubicBezTo>
                    <a:cubicBezTo>
                      <a:pt x="2772653" y="2679766"/>
                      <a:pt x="2823676" y="2634355"/>
                      <a:pt x="2874866" y="2589114"/>
                    </a:cubicBezTo>
                    <a:cubicBezTo>
                      <a:pt x="2915056" y="2553640"/>
                      <a:pt x="2955358" y="2518278"/>
                      <a:pt x="2995210" y="2482411"/>
                    </a:cubicBezTo>
                    <a:cubicBezTo>
                      <a:pt x="3001497" y="2476741"/>
                      <a:pt x="3007503" y="2470848"/>
                      <a:pt x="3016035" y="2468827"/>
                    </a:cubicBezTo>
                    <a:cubicBezTo>
                      <a:pt x="3081820" y="2410956"/>
                      <a:pt x="3147718" y="2353198"/>
                      <a:pt x="3213390" y="2295159"/>
                    </a:cubicBezTo>
                    <a:cubicBezTo>
                      <a:pt x="3334296" y="2188342"/>
                      <a:pt x="3455033" y="2081413"/>
                      <a:pt x="3575882" y="1974541"/>
                    </a:cubicBezTo>
                    <a:cubicBezTo>
                      <a:pt x="3577734" y="1972913"/>
                      <a:pt x="3579867" y="1971509"/>
                      <a:pt x="3583571" y="1968703"/>
                    </a:cubicBezTo>
                    <a:close/>
                    <a:moveTo>
                      <a:pt x="291086" y="1450669"/>
                    </a:moveTo>
                    <a:cubicBezTo>
                      <a:pt x="327213" y="1450669"/>
                      <a:pt x="355834" y="1479515"/>
                      <a:pt x="355722" y="1515641"/>
                    </a:cubicBezTo>
                    <a:cubicBezTo>
                      <a:pt x="355610" y="1552832"/>
                      <a:pt x="323964" y="1584310"/>
                      <a:pt x="286326" y="1584701"/>
                    </a:cubicBezTo>
                    <a:cubicBezTo>
                      <a:pt x="250367" y="1585038"/>
                      <a:pt x="220626" y="1556080"/>
                      <a:pt x="220458" y="1520570"/>
                    </a:cubicBezTo>
                    <a:cubicBezTo>
                      <a:pt x="220233" y="1483379"/>
                      <a:pt x="253279" y="1450669"/>
                      <a:pt x="291086" y="1450669"/>
                    </a:cubicBezTo>
                    <a:close/>
                    <a:moveTo>
                      <a:pt x="1668773" y="705058"/>
                    </a:moveTo>
                    <a:cubicBezTo>
                      <a:pt x="1736265" y="705338"/>
                      <a:pt x="1787290" y="756532"/>
                      <a:pt x="1787010" y="823688"/>
                    </a:cubicBezTo>
                    <a:cubicBezTo>
                      <a:pt x="1786731" y="892581"/>
                      <a:pt x="1728592" y="949096"/>
                      <a:pt x="1658075" y="949040"/>
                    </a:cubicBezTo>
                    <a:cubicBezTo>
                      <a:pt x="1590695" y="948983"/>
                      <a:pt x="1538269" y="897342"/>
                      <a:pt x="1538550" y="831306"/>
                    </a:cubicBezTo>
                    <a:cubicBezTo>
                      <a:pt x="1538829" y="761797"/>
                      <a:pt x="1597696" y="704778"/>
                      <a:pt x="1668773" y="705058"/>
                    </a:cubicBezTo>
                    <a:close/>
                    <a:moveTo>
                      <a:pt x="983036" y="0"/>
                    </a:moveTo>
                    <a:cubicBezTo>
                      <a:pt x="1029917" y="224"/>
                      <a:pt x="1076854" y="448"/>
                      <a:pt x="1123735" y="672"/>
                    </a:cubicBezTo>
                    <a:cubicBezTo>
                      <a:pt x="1096794" y="24645"/>
                      <a:pt x="1069853" y="48617"/>
                      <a:pt x="1042912" y="72646"/>
                    </a:cubicBezTo>
                    <a:cubicBezTo>
                      <a:pt x="976595" y="129888"/>
                      <a:pt x="910167" y="187075"/>
                      <a:pt x="843963" y="244429"/>
                    </a:cubicBezTo>
                    <a:cubicBezTo>
                      <a:pt x="704721" y="365019"/>
                      <a:pt x="565536" y="485722"/>
                      <a:pt x="426350" y="606368"/>
                    </a:cubicBezTo>
                    <a:cubicBezTo>
                      <a:pt x="288341" y="726006"/>
                      <a:pt x="150387" y="845701"/>
                      <a:pt x="12378" y="965339"/>
                    </a:cubicBezTo>
                    <a:cubicBezTo>
                      <a:pt x="8457" y="968756"/>
                      <a:pt x="4144" y="971668"/>
                      <a:pt x="0" y="974861"/>
                    </a:cubicBezTo>
                    <a:cubicBezTo>
                      <a:pt x="4257" y="934645"/>
                      <a:pt x="7337" y="894262"/>
                      <a:pt x="15571" y="854550"/>
                    </a:cubicBezTo>
                    <a:cubicBezTo>
                      <a:pt x="96730" y="783137"/>
                      <a:pt x="177889" y="711836"/>
                      <a:pt x="258935" y="640310"/>
                    </a:cubicBezTo>
                    <a:cubicBezTo>
                      <a:pt x="399409" y="516360"/>
                      <a:pt x="539883" y="392353"/>
                      <a:pt x="680245" y="268234"/>
                    </a:cubicBezTo>
                    <a:cubicBezTo>
                      <a:pt x="781288" y="178897"/>
                      <a:pt x="882106" y="89393"/>
                      <a:pt x="9830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35">
                <a:extLst>
                  <a:ext uri="{FF2B5EF4-FFF2-40B4-BE49-F238E27FC236}">
                    <a16:creationId xmlns:a16="http://schemas.microsoft.com/office/drawing/2014/main" id="{102FF72D-83EC-458A-BDC1-319624212543}"/>
                  </a:ext>
                </a:extLst>
              </p:cNvPr>
              <p:cNvSpPr/>
              <p:nvPr/>
            </p:nvSpPr>
            <p:spPr>
              <a:xfrm>
                <a:off x="2135962" y="1747099"/>
                <a:ext cx="3564604" cy="3548388"/>
              </a:xfrm>
              <a:custGeom>
                <a:avLst/>
                <a:gdLst>
                  <a:gd name="connsiteX0" fmla="*/ 2047862 w 3564604"/>
                  <a:gd name="connsiteY0" fmla="*/ 2400947 h 3548388"/>
                  <a:gd name="connsiteX1" fmla="*/ 2095919 w 3564604"/>
                  <a:gd name="connsiteY1" fmla="*/ 2448667 h 3548388"/>
                  <a:gd name="connsiteX2" fmla="*/ 2043829 w 3564604"/>
                  <a:gd name="connsiteY2" fmla="*/ 2498180 h 3548388"/>
                  <a:gd name="connsiteX3" fmla="*/ 1996388 w 3564604"/>
                  <a:gd name="connsiteY3" fmla="*/ 2452084 h 3548388"/>
                  <a:gd name="connsiteX4" fmla="*/ 2047862 w 3564604"/>
                  <a:gd name="connsiteY4" fmla="*/ 2400947 h 3548388"/>
                  <a:gd name="connsiteX5" fmla="*/ 3410160 w 3564604"/>
                  <a:gd name="connsiteY5" fmla="*/ 1646305 h 3548388"/>
                  <a:gd name="connsiteX6" fmla="*/ 3444368 w 3564604"/>
                  <a:gd name="connsiteY6" fmla="*/ 1652480 h 3548388"/>
                  <a:gd name="connsiteX7" fmla="*/ 3537345 w 3564604"/>
                  <a:gd name="connsiteY7" fmla="*/ 1712075 h 3548388"/>
                  <a:gd name="connsiteX8" fmla="*/ 3544234 w 3564604"/>
                  <a:gd name="connsiteY8" fmla="*/ 1725741 h 3548388"/>
                  <a:gd name="connsiteX9" fmla="*/ 3563782 w 3564604"/>
                  <a:gd name="connsiteY9" fmla="*/ 1804996 h 3548388"/>
                  <a:gd name="connsiteX10" fmla="*/ 3558629 w 3564604"/>
                  <a:gd name="connsiteY10" fmla="*/ 1821015 h 3548388"/>
                  <a:gd name="connsiteX11" fmla="*/ 3165941 w 3564604"/>
                  <a:gd name="connsiteY11" fmla="*/ 2165815 h 3548388"/>
                  <a:gd name="connsiteX12" fmla="*/ 3076884 w 3564604"/>
                  <a:gd name="connsiteY12" fmla="*/ 2245462 h 3548388"/>
                  <a:gd name="connsiteX13" fmla="*/ 3020090 w 3564604"/>
                  <a:gd name="connsiteY13" fmla="*/ 2299512 h 3548388"/>
                  <a:gd name="connsiteX14" fmla="*/ 2872390 w 3564604"/>
                  <a:gd name="connsiteY14" fmla="*/ 2429344 h 3548388"/>
                  <a:gd name="connsiteX15" fmla="*/ 2700887 w 3564604"/>
                  <a:gd name="connsiteY15" fmla="*/ 2579788 h 3548388"/>
                  <a:gd name="connsiteX16" fmla="*/ 2534311 w 3564604"/>
                  <a:gd name="connsiteY16" fmla="*/ 2726311 h 3548388"/>
                  <a:gd name="connsiteX17" fmla="*/ 2364040 w 3564604"/>
                  <a:gd name="connsiteY17" fmla="*/ 2875747 h 3548388"/>
                  <a:gd name="connsiteX18" fmla="*/ 2223510 w 3564604"/>
                  <a:gd name="connsiteY18" fmla="*/ 2999417 h 3548388"/>
                  <a:gd name="connsiteX19" fmla="*/ 2081580 w 3564604"/>
                  <a:gd name="connsiteY19" fmla="*/ 3123929 h 3548388"/>
                  <a:gd name="connsiteX20" fmla="*/ 1962334 w 3564604"/>
                  <a:gd name="connsiteY20" fmla="*/ 3228947 h 3548388"/>
                  <a:gd name="connsiteX21" fmla="*/ 1849921 w 3564604"/>
                  <a:gd name="connsiteY21" fmla="*/ 3327470 h 3548388"/>
                  <a:gd name="connsiteX22" fmla="*/ 1730563 w 3564604"/>
                  <a:gd name="connsiteY22" fmla="*/ 3432377 h 3548388"/>
                  <a:gd name="connsiteX23" fmla="*/ 1603924 w 3564604"/>
                  <a:gd name="connsiteY23" fmla="*/ 3543278 h 3548388"/>
                  <a:gd name="connsiteX24" fmla="*/ 1592778 w 3564604"/>
                  <a:gd name="connsiteY24" fmla="*/ 3548374 h 3548388"/>
                  <a:gd name="connsiteX25" fmla="*/ 1484286 w 3564604"/>
                  <a:gd name="connsiteY25" fmla="*/ 3516168 h 3548388"/>
                  <a:gd name="connsiteX26" fmla="*/ 1452583 w 3564604"/>
                  <a:gd name="connsiteY26" fmla="*/ 3393898 h 3548388"/>
                  <a:gd name="connsiteX27" fmla="*/ 1547857 w 3564604"/>
                  <a:gd name="connsiteY27" fmla="*/ 3267539 h 3548388"/>
                  <a:gd name="connsiteX28" fmla="*/ 1732131 w 3564604"/>
                  <a:gd name="connsiteY28" fmla="*/ 3268547 h 3548388"/>
                  <a:gd name="connsiteX29" fmla="*/ 1744901 w 3564604"/>
                  <a:gd name="connsiteY29" fmla="*/ 3274316 h 3548388"/>
                  <a:gd name="connsiteX30" fmla="*/ 1845384 w 3564604"/>
                  <a:gd name="connsiteY30" fmla="*/ 2993592 h 3548388"/>
                  <a:gd name="connsiteX31" fmla="*/ 2136246 w 3564604"/>
                  <a:gd name="connsiteY31" fmla="*/ 2928284 h 3548388"/>
                  <a:gd name="connsiteX32" fmla="*/ 2218413 w 3564604"/>
                  <a:gd name="connsiteY32" fmla="*/ 2653609 h 3548388"/>
                  <a:gd name="connsiteX33" fmla="*/ 2502218 w 3564604"/>
                  <a:gd name="connsiteY33" fmla="*/ 2604376 h 3548388"/>
                  <a:gd name="connsiteX34" fmla="*/ 2592507 w 3564604"/>
                  <a:gd name="connsiteY34" fmla="*/ 2319452 h 3548388"/>
                  <a:gd name="connsiteX35" fmla="*/ 2891154 w 3564604"/>
                  <a:gd name="connsiteY35" fmla="*/ 2280692 h 3548388"/>
                  <a:gd name="connsiteX36" fmla="*/ 2881184 w 3564604"/>
                  <a:gd name="connsiteY36" fmla="*/ 2185027 h 3548388"/>
                  <a:gd name="connsiteX37" fmla="*/ 3083213 w 3564604"/>
                  <a:gd name="connsiteY37" fmla="*/ 1927603 h 3548388"/>
                  <a:gd name="connsiteX38" fmla="*/ 3102257 w 3564604"/>
                  <a:gd name="connsiteY38" fmla="*/ 1920882 h 3548388"/>
                  <a:gd name="connsiteX39" fmla="*/ 3152106 w 3564604"/>
                  <a:gd name="connsiteY39" fmla="*/ 1915505 h 3548388"/>
                  <a:gd name="connsiteX40" fmla="*/ 3272136 w 3564604"/>
                  <a:gd name="connsiteY40" fmla="*/ 1934996 h 3548388"/>
                  <a:gd name="connsiteX41" fmla="*/ 3285298 w 3564604"/>
                  <a:gd name="connsiteY41" fmla="*/ 1939813 h 3548388"/>
                  <a:gd name="connsiteX42" fmla="*/ 3287483 w 3564604"/>
                  <a:gd name="connsiteY42" fmla="*/ 1938469 h 3548388"/>
                  <a:gd name="connsiteX43" fmla="*/ 3269503 w 3564604"/>
                  <a:gd name="connsiteY43" fmla="*/ 1812838 h 3548388"/>
                  <a:gd name="connsiteX44" fmla="*/ 3322825 w 3564604"/>
                  <a:gd name="connsiteY44" fmla="*/ 1684742 h 3548388"/>
                  <a:gd name="connsiteX45" fmla="*/ 3410160 w 3564604"/>
                  <a:gd name="connsiteY45" fmla="*/ 1646305 h 3548388"/>
                  <a:gd name="connsiteX46" fmla="*/ 2993597 w 3564604"/>
                  <a:gd name="connsiteY46" fmla="*/ 1192859 h 3548388"/>
                  <a:gd name="connsiteX47" fmla="*/ 3056888 w 3564604"/>
                  <a:gd name="connsiteY47" fmla="*/ 1254638 h 3548388"/>
                  <a:gd name="connsiteX48" fmla="*/ 2989508 w 3564604"/>
                  <a:gd name="connsiteY48" fmla="*/ 1319442 h 3548388"/>
                  <a:gd name="connsiteX49" fmla="*/ 2927001 w 3564604"/>
                  <a:gd name="connsiteY49" fmla="*/ 1258615 h 3548388"/>
                  <a:gd name="connsiteX50" fmla="*/ 2993597 w 3564604"/>
                  <a:gd name="connsiteY50" fmla="*/ 1192859 h 3548388"/>
                  <a:gd name="connsiteX51" fmla="*/ 786006 w 3564604"/>
                  <a:gd name="connsiteY51" fmla="*/ 1042638 h 3548388"/>
                  <a:gd name="connsiteX52" fmla="*/ 835128 w 3564604"/>
                  <a:gd name="connsiteY52" fmla="*/ 1091984 h 3548388"/>
                  <a:gd name="connsiteX53" fmla="*/ 781245 w 3564604"/>
                  <a:gd name="connsiteY53" fmla="*/ 1144912 h 3548388"/>
                  <a:gd name="connsiteX54" fmla="*/ 731675 w 3564604"/>
                  <a:gd name="connsiteY54" fmla="*/ 1094727 h 3548388"/>
                  <a:gd name="connsiteX55" fmla="*/ 786006 w 3564604"/>
                  <a:gd name="connsiteY55" fmla="*/ 1042638 h 3548388"/>
                  <a:gd name="connsiteX56" fmla="*/ 2511943 w 3564604"/>
                  <a:gd name="connsiteY56" fmla="*/ 463191 h 3548388"/>
                  <a:gd name="connsiteX57" fmla="*/ 2525855 w 3564604"/>
                  <a:gd name="connsiteY57" fmla="*/ 465117 h 3548388"/>
                  <a:gd name="connsiteX58" fmla="*/ 2587186 w 3564604"/>
                  <a:gd name="connsiteY58" fmla="*/ 502027 h 3548388"/>
                  <a:gd name="connsiteX59" fmla="*/ 2701727 w 3564604"/>
                  <a:gd name="connsiteY59" fmla="*/ 578537 h 3548388"/>
                  <a:gd name="connsiteX60" fmla="*/ 2861973 w 3564604"/>
                  <a:gd name="connsiteY60" fmla="*/ 698287 h 3548388"/>
                  <a:gd name="connsiteX61" fmla="*/ 2887569 w 3564604"/>
                  <a:gd name="connsiteY61" fmla="*/ 715707 h 3548388"/>
                  <a:gd name="connsiteX62" fmla="*/ 2917479 w 3564604"/>
                  <a:gd name="connsiteY62" fmla="*/ 740183 h 3548388"/>
                  <a:gd name="connsiteX63" fmla="*/ 3001270 w 3564604"/>
                  <a:gd name="connsiteY63" fmla="*/ 816470 h 3548388"/>
                  <a:gd name="connsiteX64" fmla="*/ 3010792 w 3564604"/>
                  <a:gd name="connsiteY64" fmla="*/ 828399 h 3548388"/>
                  <a:gd name="connsiteX65" fmla="*/ 3020819 w 3564604"/>
                  <a:gd name="connsiteY65" fmla="*/ 847387 h 3548388"/>
                  <a:gd name="connsiteX66" fmla="*/ 3013985 w 3564604"/>
                  <a:gd name="connsiteY66" fmla="*/ 869567 h 3548388"/>
                  <a:gd name="connsiteX67" fmla="*/ 2965592 w 3564604"/>
                  <a:gd name="connsiteY67" fmla="*/ 911855 h 3548388"/>
                  <a:gd name="connsiteX68" fmla="*/ 2842817 w 3564604"/>
                  <a:gd name="connsiteY68" fmla="*/ 970106 h 3548388"/>
                  <a:gd name="connsiteX69" fmla="*/ 2660055 w 3564604"/>
                  <a:gd name="connsiteY69" fmla="*/ 953359 h 3548388"/>
                  <a:gd name="connsiteX70" fmla="*/ 2652942 w 3564604"/>
                  <a:gd name="connsiteY70" fmla="*/ 950110 h 3548388"/>
                  <a:gd name="connsiteX71" fmla="*/ 2649750 w 3564604"/>
                  <a:gd name="connsiteY71" fmla="*/ 949942 h 3548388"/>
                  <a:gd name="connsiteX72" fmla="*/ 2649694 w 3564604"/>
                  <a:gd name="connsiteY72" fmla="*/ 978843 h 3548388"/>
                  <a:gd name="connsiteX73" fmla="*/ 2565958 w 3564604"/>
                  <a:gd name="connsiteY73" fmla="*/ 1221088 h 3548388"/>
                  <a:gd name="connsiteX74" fmla="*/ 2335531 w 3564604"/>
                  <a:gd name="connsiteY74" fmla="*/ 1351704 h 3548388"/>
                  <a:gd name="connsiteX75" fmla="*/ 2210180 w 3564604"/>
                  <a:gd name="connsiteY75" fmla="*/ 1353664 h 3548388"/>
                  <a:gd name="connsiteX76" fmla="*/ 2197802 w 3564604"/>
                  <a:gd name="connsiteY76" fmla="*/ 1366939 h 3548388"/>
                  <a:gd name="connsiteX77" fmla="*/ 2172373 w 3564604"/>
                  <a:gd name="connsiteY77" fmla="*/ 1566560 h 3548388"/>
                  <a:gd name="connsiteX78" fmla="*/ 1899155 w 3564604"/>
                  <a:gd name="connsiteY78" fmla="*/ 1752626 h 3548388"/>
                  <a:gd name="connsiteX79" fmla="*/ 1771395 w 3564604"/>
                  <a:gd name="connsiteY79" fmla="*/ 1739184 h 3548388"/>
                  <a:gd name="connsiteX80" fmla="*/ 1758457 w 3564604"/>
                  <a:gd name="connsiteY80" fmla="*/ 1750946 h 3548388"/>
                  <a:gd name="connsiteX81" fmla="*/ 1588241 w 3564604"/>
                  <a:gd name="connsiteY81" fmla="*/ 2103867 h 3548388"/>
                  <a:gd name="connsiteX82" fmla="*/ 1433541 w 3564604"/>
                  <a:gd name="connsiteY82" fmla="*/ 2146491 h 3548388"/>
                  <a:gd name="connsiteX83" fmla="*/ 1353503 w 3564604"/>
                  <a:gd name="connsiteY83" fmla="*/ 2141898 h 3548388"/>
                  <a:gd name="connsiteX84" fmla="*/ 1343868 w 3564604"/>
                  <a:gd name="connsiteY84" fmla="*/ 2151756 h 3548388"/>
                  <a:gd name="connsiteX85" fmla="*/ 1338043 w 3564604"/>
                  <a:gd name="connsiteY85" fmla="*/ 2273690 h 3548388"/>
                  <a:gd name="connsiteX86" fmla="*/ 1081124 w 3564604"/>
                  <a:gd name="connsiteY86" fmla="*/ 2520249 h 3548388"/>
                  <a:gd name="connsiteX87" fmla="*/ 923959 w 3564604"/>
                  <a:gd name="connsiteY87" fmla="*/ 2507758 h 3548388"/>
                  <a:gd name="connsiteX88" fmla="*/ 907940 w 3564604"/>
                  <a:gd name="connsiteY88" fmla="*/ 2521817 h 3548388"/>
                  <a:gd name="connsiteX89" fmla="*/ 836415 w 3564604"/>
                  <a:gd name="connsiteY89" fmla="*/ 2796043 h 3548388"/>
                  <a:gd name="connsiteX90" fmla="*/ 667599 w 3564604"/>
                  <a:gd name="connsiteY90" fmla="*/ 2897926 h 3548388"/>
                  <a:gd name="connsiteX91" fmla="*/ 657854 w 3564604"/>
                  <a:gd name="connsiteY91" fmla="*/ 2893557 h 3548388"/>
                  <a:gd name="connsiteX92" fmla="*/ 580783 w 3564604"/>
                  <a:gd name="connsiteY92" fmla="*/ 2790386 h 3548388"/>
                  <a:gd name="connsiteX93" fmla="*/ 479461 w 3564604"/>
                  <a:gd name="connsiteY93" fmla="*/ 2648456 h 3548388"/>
                  <a:gd name="connsiteX94" fmla="*/ 479797 w 3564604"/>
                  <a:gd name="connsiteY94" fmla="*/ 2620731 h 3548388"/>
                  <a:gd name="connsiteX95" fmla="*/ 781300 w 3564604"/>
                  <a:gd name="connsiteY95" fmla="*/ 2325053 h 3548388"/>
                  <a:gd name="connsiteX96" fmla="*/ 1106776 w 3564604"/>
                  <a:gd name="connsiteY96" fmla="*/ 2069869 h 3548388"/>
                  <a:gd name="connsiteX97" fmla="*/ 1250443 w 3564604"/>
                  <a:gd name="connsiteY97" fmla="*/ 1925307 h 3548388"/>
                  <a:gd name="connsiteX98" fmla="*/ 1296372 w 3564604"/>
                  <a:gd name="connsiteY98" fmla="*/ 1747081 h 3548388"/>
                  <a:gd name="connsiteX99" fmla="*/ 1298220 w 3564604"/>
                  <a:gd name="connsiteY99" fmla="*/ 1693872 h 3548388"/>
                  <a:gd name="connsiteX100" fmla="*/ 1238233 w 3564604"/>
                  <a:gd name="connsiteY100" fmla="*/ 1596358 h 3548388"/>
                  <a:gd name="connsiteX101" fmla="*/ 1249211 w 3564604"/>
                  <a:gd name="connsiteY101" fmla="*/ 1580227 h 3548388"/>
                  <a:gd name="connsiteX102" fmla="*/ 1456338 w 3564604"/>
                  <a:gd name="connsiteY102" fmla="*/ 1506909 h 3548388"/>
                  <a:gd name="connsiteX103" fmla="*/ 1548642 w 3564604"/>
                  <a:gd name="connsiteY103" fmla="*/ 1514471 h 3548388"/>
                  <a:gd name="connsiteX104" fmla="*/ 1562589 w 3564604"/>
                  <a:gd name="connsiteY104" fmla="*/ 1502764 h 3548388"/>
                  <a:gd name="connsiteX105" fmla="*/ 1603252 w 3564604"/>
                  <a:gd name="connsiteY105" fmla="*/ 1331708 h 3548388"/>
                  <a:gd name="connsiteX106" fmla="*/ 1874567 w 3564604"/>
                  <a:gd name="connsiteY106" fmla="*/ 1150571 h 3548388"/>
                  <a:gd name="connsiteX107" fmla="*/ 1960767 w 3564604"/>
                  <a:gd name="connsiteY107" fmla="*/ 1150683 h 3548388"/>
                  <a:gd name="connsiteX108" fmla="*/ 1975329 w 3564604"/>
                  <a:gd name="connsiteY108" fmla="*/ 1135952 h 3548388"/>
                  <a:gd name="connsiteX109" fmla="*/ 2062033 w 3564604"/>
                  <a:gd name="connsiteY109" fmla="*/ 865590 h 3548388"/>
                  <a:gd name="connsiteX110" fmla="*/ 2305062 w 3564604"/>
                  <a:gd name="connsiteY110" fmla="*/ 734358 h 3548388"/>
                  <a:gd name="connsiteX111" fmla="*/ 2383532 w 3564604"/>
                  <a:gd name="connsiteY111" fmla="*/ 732790 h 3548388"/>
                  <a:gd name="connsiteX112" fmla="*/ 2425484 w 3564604"/>
                  <a:gd name="connsiteY112" fmla="*/ 738223 h 3548388"/>
                  <a:gd name="connsiteX113" fmla="*/ 2435062 w 3564604"/>
                  <a:gd name="connsiteY113" fmla="*/ 728085 h 3548388"/>
                  <a:gd name="connsiteX114" fmla="*/ 2428677 w 3564604"/>
                  <a:gd name="connsiteY114" fmla="*/ 687813 h 3548388"/>
                  <a:gd name="connsiteX115" fmla="*/ 2468164 w 3564604"/>
                  <a:gd name="connsiteY115" fmla="*/ 503707 h 3548388"/>
                  <a:gd name="connsiteX116" fmla="*/ 2499418 w 3564604"/>
                  <a:gd name="connsiteY116" fmla="*/ 469037 h 3548388"/>
                  <a:gd name="connsiteX117" fmla="*/ 2511943 w 3564604"/>
                  <a:gd name="connsiteY117" fmla="*/ 463191 h 3548388"/>
                  <a:gd name="connsiteX118" fmla="*/ 2149816 w 3564604"/>
                  <a:gd name="connsiteY118" fmla="*/ 421134 h 3548388"/>
                  <a:gd name="connsiteX119" fmla="*/ 2208779 w 3564604"/>
                  <a:gd name="connsiteY119" fmla="*/ 464557 h 3548388"/>
                  <a:gd name="connsiteX120" fmla="*/ 2163747 w 3564604"/>
                  <a:gd name="connsiteY120" fmla="*/ 552605 h 3548388"/>
                  <a:gd name="connsiteX121" fmla="*/ 2150192 w 3564604"/>
                  <a:gd name="connsiteY121" fmla="*/ 556526 h 3548388"/>
                  <a:gd name="connsiteX122" fmla="*/ 2077546 w 3564604"/>
                  <a:gd name="connsiteY122" fmla="*/ 512109 h 3548388"/>
                  <a:gd name="connsiteX123" fmla="*/ 2122915 w 3564604"/>
                  <a:gd name="connsiteY123" fmla="*/ 424957 h 3548388"/>
                  <a:gd name="connsiteX124" fmla="*/ 2149816 w 3564604"/>
                  <a:gd name="connsiteY124" fmla="*/ 421134 h 3548388"/>
                  <a:gd name="connsiteX125" fmla="*/ 1316310 w 3564604"/>
                  <a:gd name="connsiteY125" fmla="*/ 1406 h 3548388"/>
                  <a:gd name="connsiteX126" fmla="*/ 1438860 w 3564604"/>
                  <a:gd name="connsiteY126" fmla="*/ 19273 h 3548388"/>
                  <a:gd name="connsiteX127" fmla="*/ 1458408 w 3564604"/>
                  <a:gd name="connsiteY127" fmla="*/ 38317 h 3548388"/>
                  <a:gd name="connsiteX128" fmla="*/ 1453872 w 3564604"/>
                  <a:gd name="connsiteY128" fmla="*/ 197386 h 3548388"/>
                  <a:gd name="connsiteX129" fmla="*/ 1123970 w 3564604"/>
                  <a:gd name="connsiteY129" fmla="*/ 331531 h 3548388"/>
                  <a:gd name="connsiteX130" fmla="*/ 1041523 w 3564604"/>
                  <a:gd name="connsiteY130" fmla="*/ 599988 h 3548388"/>
                  <a:gd name="connsiteX131" fmla="*/ 762704 w 3564604"/>
                  <a:gd name="connsiteY131" fmla="*/ 647542 h 3548388"/>
                  <a:gd name="connsiteX132" fmla="*/ 764664 w 3564604"/>
                  <a:gd name="connsiteY132" fmla="*/ 668769 h 3548388"/>
                  <a:gd name="connsiteX133" fmla="*/ 589184 w 3564604"/>
                  <a:gd name="connsiteY133" fmla="*/ 957615 h 3548388"/>
                  <a:gd name="connsiteX134" fmla="*/ 421489 w 3564604"/>
                  <a:gd name="connsiteY134" fmla="*/ 961535 h 3548388"/>
                  <a:gd name="connsiteX135" fmla="*/ 409391 w 3564604"/>
                  <a:gd name="connsiteY135" fmla="*/ 958007 h 3548388"/>
                  <a:gd name="connsiteX136" fmla="*/ 397965 w 3564604"/>
                  <a:gd name="connsiteY136" fmla="*/ 968089 h 3548388"/>
                  <a:gd name="connsiteX137" fmla="*/ 393260 w 3564604"/>
                  <a:gd name="connsiteY137" fmla="*/ 1080501 h 3548388"/>
                  <a:gd name="connsiteX138" fmla="*/ 142277 w 3564604"/>
                  <a:gd name="connsiteY138" fmla="*/ 1304935 h 3548388"/>
                  <a:gd name="connsiteX139" fmla="*/ 25328 w 3564604"/>
                  <a:gd name="connsiteY139" fmla="*/ 1297205 h 3548388"/>
                  <a:gd name="connsiteX140" fmla="*/ 7796 w 3564604"/>
                  <a:gd name="connsiteY140" fmla="*/ 1287515 h 3548388"/>
                  <a:gd name="connsiteX141" fmla="*/ 2812 w 3564604"/>
                  <a:gd name="connsiteY141" fmla="*/ 1181376 h 3548388"/>
                  <a:gd name="connsiteX142" fmla="*/ 852 w 3564604"/>
                  <a:gd name="connsiteY142" fmla="*/ 1147714 h 3548388"/>
                  <a:gd name="connsiteX143" fmla="*/ 50197 w 3564604"/>
                  <a:gd name="connsiteY143" fmla="*/ 1099657 h 3548388"/>
                  <a:gd name="connsiteX144" fmla="*/ 154544 w 3564604"/>
                  <a:gd name="connsiteY144" fmla="*/ 1006176 h 3548388"/>
                  <a:gd name="connsiteX145" fmla="*/ 289585 w 3564604"/>
                  <a:gd name="connsiteY145" fmla="*/ 885641 h 3548388"/>
                  <a:gd name="connsiteX146" fmla="*/ 391691 w 3564604"/>
                  <a:gd name="connsiteY146" fmla="*/ 794401 h 3548388"/>
                  <a:gd name="connsiteX147" fmla="*/ 525556 w 3564604"/>
                  <a:gd name="connsiteY147" fmla="*/ 674874 h 3548388"/>
                  <a:gd name="connsiteX148" fmla="*/ 629903 w 3564604"/>
                  <a:gd name="connsiteY148" fmla="*/ 581337 h 3548388"/>
                  <a:gd name="connsiteX149" fmla="*/ 766120 w 3564604"/>
                  <a:gd name="connsiteY149" fmla="*/ 459739 h 3548388"/>
                  <a:gd name="connsiteX150" fmla="*/ 895224 w 3564604"/>
                  <a:gd name="connsiteY150" fmla="*/ 344301 h 3548388"/>
                  <a:gd name="connsiteX151" fmla="*/ 1030265 w 3564604"/>
                  <a:gd name="connsiteY151" fmla="*/ 223711 h 3548388"/>
                  <a:gd name="connsiteX152" fmla="*/ 1133436 w 3564604"/>
                  <a:gd name="connsiteY152" fmla="*/ 131238 h 3548388"/>
                  <a:gd name="connsiteX153" fmla="*/ 1176284 w 3564604"/>
                  <a:gd name="connsiteY153" fmla="*/ 91751 h 3548388"/>
                  <a:gd name="connsiteX154" fmla="*/ 1255875 w 3564604"/>
                  <a:gd name="connsiteY154" fmla="*/ 20169 h 3548388"/>
                  <a:gd name="connsiteX155" fmla="*/ 1316310 w 3564604"/>
                  <a:gd name="connsiteY155" fmla="*/ 1406 h 354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564604" h="3548388">
                    <a:moveTo>
                      <a:pt x="2047862" y="2400947"/>
                    </a:moveTo>
                    <a:cubicBezTo>
                      <a:pt x="2073740" y="2400667"/>
                      <a:pt x="2096536" y="2423295"/>
                      <a:pt x="2095919" y="2448667"/>
                    </a:cubicBezTo>
                    <a:cubicBezTo>
                      <a:pt x="2095304" y="2476729"/>
                      <a:pt x="2072563" y="2498293"/>
                      <a:pt x="2043829" y="2498180"/>
                    </a:cubicBezTo>
                    <a:cubicBezTo>
                      <a:pt x="2017280" y="2498069"/>
                      <a:pt x="1996445" y="2477849"/>
                      <a:pt x="1996388" y="2452084"/>
                    </a:cubicBezTo>
                    <a:cubicBezTo>
                      <a:pt x="1996332" y="2425535"/>
                      <a:pt x="2020753" y="2401282"/>
                      <a:pt x="2047862" y="2400947"/>
                    </a:cubicBezTo>
                    <a:close/>
                    <a:moveTo>
                      <a:pt x="3410160" y="1646305"/>
                    </a:moveTo>
                    <a:cubicBezTo>
                      <a:pt x="3421155" y="1646791"/>
                      <a:pt x="3432564" y="1648853"/>
                      <a:pt x="3444368" y="1652480"/>
                    </a:cubicBezTo>
                    <a:cubicBezTo>
                      <a:pt x="3480943" y="1663738"/>
                      <a:pt x="3510684" y="1685470"/>
                      <a:pt x="3537345" y="1712075"/>
                    </a:cubicBezTo>
                    <a:cubicBezTo>
                      <a:pt x="3541266" y="1715996"/>
                      <a:pt x="3543002" y="1720420"/>
                      <a:pt x="3544234" y="1725741"/>
                    </a:cubicBezTo>
                    <a:cubicBezTo>
                      <a:pt x="3550395" y="1752235"/>
                      <a:pt x="3556669" y="1778727"/>
                      <a:pt x="3563782" y="1804996"/>
                    </a:cubicBezTo>
                    <a:cubicBezTo>
                      <a:pt x="3565798" y="1812389"/>
                      <a:pt x="3564118" y="1816198"/>
                      <a:pt x="3558629" y="1821015"/>
                    </a:cubicBezTo>
                    <a:cubicBezTo>
                      <a:pt x="3427621" y="1935837"/>
                      <a:pt x="3296724" y="2050770"/>
                      <a:pt x="3165941" y="2165815"/>
                    </a:cubicBezTo>
                    <a:cubicBezTo>
                      <a:pt x="3136031" y="2192084"/>
                      <a:pt x="3106570" y="2218857"/>
                      <a:pt x="3076884" y="2245462"/>
                    </a:cubicBezTo>
                    <a:cubicBezTo>
                      <a:pt x="3061369" y="2267026"/>
                      <a:pt x="3039694" y="2282317"/>
                      <a:pt x="3020090" y="2299512"/>
                    </a:cubicBezTo>
                    <a:cubicBezTo>
                      <a:pt x="2970856" y="2342751"/>
                      <a:pt x="2921792" y="2386272"/>
                      <a:pt x="2872390" y="2429344"/>
                    </a:cubicBezTo>
                    <a:cubicBezTo>
                      <a:pt x="2815091" y="2479305"/>
                      <a:pt x="2758073" y="2529658"/>
                      <a:pt x="2700887" y="2579788"/>
                    </a:cubicBezTo>
                    <a:cubicBezTo>
                      <a:pt x="2645268" y="2628517"/>
                      <a:pt x="2589874" y="2677526"/>
                      <a:pt x="2534311" y="2726311"/>
                    </a:cubicBezTo>
                    <a:cubicBezTo>
                      <a:pt x="2477573" y="2776160"/>
                      <a:pt x="2420835" y="2826009"/>
                      <a:pt x="2364040" y="2875747"/>
                    </a:cubicBezTo>
                    <a:cubicBezTo>
                      <a:pt x="2317047" y="2916858"/>
                      <a:pt x="2270279" y="2958193"/>
                      <a:pt x="2223510" y="2999417"/>
                    </a:cubicBezTo>
                    <a:cubicBezTo>
                      <a:pt x="2176293" y="3041033"/>
                      <a:pt x="2128684" y="3082201"/>
                      <a:pt x="2081580" y="3123929"/>
                    </a:cubicBezTo>
                    <a:cubicBezTo>
                      <a:pt x="2041925" y="3159047"/>
                      <a:pt x="2001821" y="3193661"/>
                      <a:pt x="1962334" y="3228947"/>
                    </a:cubicBezTo>
                    <a:cubicBezTo>
                      <a:pt x="1925143" y="3262106"/>
                      <a:pt x="1887224" y="3294424"/>
                      <a:pt x="1849921" y="3327470"/>
                    </a:cubicBezTo>
                    <a:cubicBezTo>
                      <a:pt x="1810322" y="3362644"/>
                      <a:pt x="1770274" y="3397315"/>
                      <a:pt x="1730563" y="3432377"/>
                    </a:cubicBezTo>
                    <a:cubicBezTo>
                      <a:pt x="1688555" y="3469569"/>
                      <a:pt x="1646380" y="3506591"/>
                      <a:pt x="1603924" y="3543278"/>
                    </a:cubicBezTo>
                    <a:cubicBezTo>
                      <a:pt x="1600675" y="3546078"/>
                      <a:pt x="1597371" y="3548599"/>
                      <a:pt x="1592778" y="3548374"/>
                    </a:cubicBezTo>
                    <a:cubicBezTo>
                      <a:pt x="1556315" y="3538965"/>
                      <a:pt x="1520076" y="3528435"/>
                      <a:pt x="1484286" y="3516168"/>
                    </a:cubicBezTo>
                    <a:cubicBezTo>
                      <a:pt x="1461994" y="3478474"/>
                      <a:pt x="1448271" y="3438594"/>
                      <a:pt x="1452583" y="3393898"/>
                    </a:cubicBezTo>
                    <a:cubicBezTo>
                      <a:pt x="1458521" y="3332231"/>
                      <a:pt x="1493751" y="3292072"/>
                      <a:pt x="1547857" y="3267539"/>
                    </a:cubicBezTo>
                    <a:cubicBezTo>
                      <a:pt x="1608965" y="3239870"/>
                      <a:pt x="1670856" y="3242446"/>
                      <a:pt x="1732131" y="3268547"/>
                    </a:cubicBezTo>
                    <a:cubicBezTo>
                      <a:pt x="1735884" y="3270171"/>
                      <a:pt x="1739581" y="3271908"/>
                      <a:pt x="1744901" y="3274316"/>
                    </a:cubicBezTo>
                    <a:cubicBezTo>
                      <a:pt x="1730507" y="3162744"/>
                      <a:pt x="1761649" y="3067862"/>
                      <a:pt x="1845384" y="2993592"/>
                    </a:cubicBezTo>
                    <a:cubicBezTo>
                      <a:pt x="1929344" y="2919154"/>
                      <a:pt x="2028370" y="2904816"/>
                      <a:pt x="2136246" y="2928284"/>
                    </a:cubicBezTo>
                    <a:cubicBezTo>
                      <a:pt x="2110650" y="2820856"/>
                      <a:pt x="2135574" y="2726759"/>
                      <a:pt x="2218413" y="2653609"/>
                    </a:cubicBezTo>
                    <a:cubicBezTo>
                      <a:pt x="2301309" y="2580404"/>
                      <a:pt x="2397982" y="2567634"/>
                      <a:pt x="2502218" y="2604376"/>
                    </a:cubicBezTo>
                    <a:cubicBezTo>
                      <a:pt x="2482166" y="2493476"/>
                      <a:pt x="2500370" y="2393441"/>
                      <a:pt x="2592507" y="2319452"/>
                    </a:cubicBezTo>
                    <a:cubicBezTo>
                      <a:pt x="2682515" y="2247198"/>
                      <a:pt x="2783390" y="2239693"/>
                      <a:pt x="2891154" y="2280692"/>
                    </a:cubicBezTo>
                    <a:cubicBezTo>
                      <a:pt x="2882360" y="2248486"/>
                      <a:pt x="2879560" y="2217064"/>
                      <a:pt x="2881184" y="2185027"/>
                    </a:cubicBezTo>
                    <a:cubicBezTo>
                      <a:pt x="2887177" y="2066117"/>
                      <a:pt x="2968784" y="1961937"/>
                      <a:pt x="3083213" y="1927603"/>
                    </a:cubicBezTo>
                    <a:cubicBezTo>
                      <a:pt x="3089654" y="1925698"/>
                      <a:pt x="3095927" y="1923178"/>
                      <a:pt x="3102257" y="1920882"/>
                    </a:cubicBezTo>
                    <a:cubicBezTo>
                      <a:pt x="3118892" y="1919033"/>
                      <a:pt x="3135415" y="1916457"/>
                      <a:pt x="3152106" y="1915505"/>
                    </a:cubicBezTo>
                    <a:cubicBezTo>
                      <a:pt x="3193497" y="1913152"/>
                      <a:pt x="3233433" y="1920321"/>
                      <a:pt x="3272136" y="1934996"/>
                    </a:cubicBezTo>
                    <a:cubicBezTo>
                      <a:pt x="3276505" y="1936677"/>
                      <a:pt x="3280874" y="1938245"/>
                      <a:pt x="3285298" y="1939813"/>
                    </a:cubicBezTo>
                    <a:cubicBezTo>
                      <a:pt x="3285579" y="1939925"/>
                      <a:pt x="3286139" y="1939365"/>
                      <a:pt x="3287483" y="1938469"/>
                    </a:cubicBezTo>
                    <a:cubicBezTo>
                      <a:pt x="3271800" y="1898198"/>
                      <a:pt x="3265975" y="1856078"/>
                      <a:pt x="3269503" y="1812838"/>
                    </a:cubicBezTo>
                    <a:cubicBezTo>
                      <a:pt x="3273480" y="1764501"/>
                      <a:pt x="3289556" y="1720756"/>
                      <a:pt x="3322825" y="1684742"/>
                    </a:cubicBezTo>
                    <a:cubicBezTo>
                      <a:pt x="3347904" y="1657563"/>
                      <a:pt x="3377173" y="1644845"/>
                      <a:pt x="3410160" y="1646305"/>
                    </a:cubicBezTo>
                    <a:close/>
                    <a:moveTo>
                      <a:pt x="2993597" y="1192859"/>
                    </a:moveTo>
                    <a:cubicBezTo>
                      <a:pt x="3029780" y="1192635"/>
                      <a:pt x="3057505" y="1219743"/>
                      <a:pt x="3056888" y="1254638"/>
                    </a:cubicBezTo>
                    <a:cubicBezTo>
                      <a:pt x="3056273" y="1290709"/>
                      <a:pt x="3026419" y="1319386"/>
                      <a:pt x="2989508" y="1319442"/>
                    </a:cubicBezTo>
                    <a:cubicBezTo>
                      <a:pt x="2954166" y="1319498"/>
                      <a:pt x="2926666" y="1292725"/>
                      <a:pt x="2927001" y="1258615"/>
                    </a:cubicBezTo>
                    <a:cubicBezTo>
                      <a:pt x="2927337" y="1222544"/>
                      <a:pt x="2957190" y="1193082"/>
                      <a:pt x="2993597" y="1192859"/>
                    </a:cubicBezTo>
                    <a:close/>
                    <a:moveTo>
                      <a:pt x="786006" y="1042638"/>
                    </a:moveTo>
                    <a:cubicBezTo>
                      <a:pt x="812947" y="1043255"/>
                      <a:pt x="835464" y="1065883"/>
                      <a:pt x="835128" y="1091984"/>
                    </a:cubicBezTo>
                    <a:cubicBezTo>
                      <a:pt x="834736" y="1120325"/>
                      <a:pt x="809866" y="1144744"/>
                      <a:pt x="781245" y="1144912"/>
                    </a:cubicBezTo>
                    <a:cubicBezTo>
                      <a:pt x="753856" y="1145081"/>
                      <a:pt x="731228" y="1122173"/>
                      <a:pt x="731675" y="1094727"/>
                    </a:cubicBezTo>
                    <a:cubicBezTo>
                      <a:pt x="732124" y="1066499"/>
                      <a:pt x="757665" y="1042022"/>
                      <a:pt x="786006" y="1042638"/>
                    </a:cubicBezTo>
                    <a:close/>
                    <a:moveTo>
                      <a:pt x="2511943" y="463191"/>
                    </a:moveTo>
                    <a:cubicBezTo>
                      <a:pt x="2516347" y="462260"/>
                      <a:pt x="2520982" y="462624"/>
                      <a:pt x="2525855" y="465117"/>
                    </a:cubicBezTo>
                    <a:cubicBezTo>
                      <a:pt x="2549267" y="472510"/>
                      <a:pt x="2567415" y="488529"/>
                      <a:pt x="2587186" y="502027"/>
                    </a:cubicBezTo>
                    <a:cubicBezTo>
                      <a:pt x="2625161" y="527848"/>
                      <a:pt x="2663920" y="552549"/>
                      <a:pt x="2701727" y="578537"/>
                    </a:cubicBezTo>
                    <a:cubicBezTo>
                      <a:pt x="2756674" y="616345"/>
                      <a:pt x="2810388" y="655888"/>
                      <a:pt x="2861973" y="698287"/>
                    </a:cubicBezTo>
                    <a:cubicBezTo>
                      <a:pt x="2873399" y="699744"/>
                      <a:pt x="2879112" y="709826"/>
                      <a:pt x="2887569" y="715707"/>
                    </a:cubicBezTo>
                    <a:cubicBezTo>
                      <a:pt x="2898156" y="722988"/>
                      <a:pt x="2907285" y="732286"/>
                      <a:pt x="2917479" y="740183"/>
                    </a:cubicBezTo>
                    <a:cubicBezTo>
                      <a:pt x="2945597" y="765388"/>
                      <a:pt x="2975002" y="789249"/>
                      <a:pt x="3001270" y="816470"/>
                    </a:cubicBezTo>
                    <a:cubicBezTo>
                      <a:pt x="3004799" y="820110"/>
                      <a:pt x="3009560" y="822911"/>
                      <a:pt x="3010792" y="828399"/>
                    </a:cubicBezTo>
                    <a:cubicBezTo>
                      <a:pt x="3019250" y="831984"/>
                      <a:pt x="3020986" y="839209"/>
                      <a:pt x="3020819" y="847387"/>
                    </a:cubicBezTo>
                    <a:cubicBezTo>
                      <a:pt x="3025915" y="857021"/>
                      <a:pt x="3019362" y="863350"/>
                      <a:pt x="3013985" y="869567"/>
                    </a:cubicBezTo>
                    <a:cubicBezTo>
                      <a:pt x="2999870" y="885922"/>
                      <a:pt x="2983459" y="899757"/>
                      <a:pt x="2965592" y="911855"/>
                    </a:cubicBezTo>
                    <a:cubicBezTo>
                      <a:pt x="2927673" y="937507"/>
                      <a:pt x="2887849" y="959744"/>
                      <a:pt x="2842817" y="970106"/>
                    </a:cubicBezTo>
                    <a:cubicBezTo>
                      <a:pt x="2780254" y="984500"/>
                      <a:pt x="2719091" y="979627"/>
                      <a:pt x="2660055" y="953359"/>
                    </a:cubicBezTo>
                    <a:cubicBezTo>
                      <a:pt x="2657647" y="952295"/>
                      <a:pt x="2655462" y="950838"/>
                      <a:pt x="2652942" y="950110"/>
                    </a:cubicBezTo>
                    <a:cubicBezTo>
                      <a:pt x="2652494" y="949998"/>
                      <a:pt x="2651934" y="950054"/>
                      <a:pt x="2649750" y="949942"/>
                    </a:cubicBezTo>
                    <a:cubicBezTo>
                      <a:pt x="2649022" y="959520"/>
                      <a:pt x="2649917" y="969210"/>
                      <a:pt x="2649694" y="978843"/>
                    </a:cubicBezTo>
                    <a:cubicBezTo>
                      <a:pt x="2649246" y="1069076"/>
                      <a:pt x="2623481" y="1150795"/>
                      <a:pt x="2565958" y="1221088"/>
                    </a:cubicBezTo>
                    <a:cubicBezTo>
                      <a:pt x="2506139" y="1294182"/>
                      <a:pt x="2428341" y="1336525"/>
                      <a:pt x="2335531" y="1351704"/>
                    </a:cubicBezTo>
                    <a:cubicBezTo>
                      <a:pt x="2293916" y="1358538"/>
                      <a:pt x="2252021" y="1360498"/>
                      <a:pt x="2210180" y="1353664"/>
                    </a:cubicBezTo>
                    <a:cubicBezTo>
                      <a:pt x="2197747" y="1351649"/>
                      <a:pt x="2195786" y="1355569"/>
                      <a:pt x="2197802" y="1366939"/>
                    </a:cubicBezTo>
                    <a:cubicBezTo>
                      <a:pt x="2210236" y="1436056"/>
                      <a:pt x="2203460" y="1503437"/>
                      <a:pt x="2172373" y="1566560"/>
                    </a:cubicBezTo>
                    <a:cubicBezTo>
                      <a:pt x="2116699" y="1679645"/>
                      <a:pt x="2026971" y="1744393"/>
                      <a:pt x="1899155" y="1752626"/>
                    </a:cubicBezTo>
                    <a:cubicBezTo>
                      <a:pt x="1855747" y="1755427"/>
                      <a:pt x="1813291" y="1750722"/>
                      <a:pt x="1771395" y="1739184"/>
                    </a:cubicBezTo>
                    <a:cubicBezTo>
                      <a:pt x="1756552" y="1735095"/>
                      <a:pt x="1756665" y="1735431"/>
                      <a:pt x="1758457" y="1750946"/>
                    </a:cubicBezTo>
                    <a:cubicBezTo>
                      <a:pt x="1774140" y="1887499"/>
                      <a:pt x="1711521" y="2033182"/>
                      <a:pt x="1588241" y="2103867"/>
                    </a:cubicBezTo>
                    <a:cubicBezTo>
                      <a:pt x="1540353" y="2131369"/>
                      <a:pt x="1488767" y="2145707"/>
                      <a:pt x="1433541" y="2146491"/>
                    </a:cubicBezTo>
                    <a:cubicBezTo>
                      <a:pt x="1406768" y="2146883"/>
                      <a:pt x="1379883" y="2147667"/>
                      <a:pt x="1353503" y="2141898"/>
                    </a:cubicBezTo>
                    <a:cubicBezTo>
                      <a:pt x="1344036" y="2139826"/>
                      <a:pt x="1342524" y="2143691"/>
                      <a:pt x="1343868" y="2151756"/>
                    </a:cubicBezTo>
                    <a:cubicBezTo>
                      <a:pt x="1350478" y="2192812"/>
                      <a:pt x="1346613" y="2233363"/>
                      <a:pt x="1338043" y="2273690"/>
                    </a:cubicBezTo>
                    <a:cubicBezTo>
                      <a:pt x="1310990" y="2400722"/>
                      <a:pt x="1208996" y="2498628"/>
                      <a:pt x="1081124" y="2520249"/>
                    </a:cubicBezTo>
                    <a:cubicBezTo>
                      <a:pt x="1027634" y="2529322"/>
                      <a:pt x="975489" y="2522600"/>
                      <a:pt x="923959" y="2507758"/>
                    </a:cubicBezTo>
                    <a:cubicBezTo>
                      <a:pt x="905588" y="2502437"/>
                      <a:pt x="906820" y="2502157"/>
                      <a:pt x="907940" y="2521817"/>
                    </a:cubicBezTo>
                    <a:cubicBezTo>
                      <a:pt x="913821" y="2620899"/>
                      <a:pt x="898754" y="2715164"/>
                      <a:pt x="836415" y="2796043"/>
                    </a:cubicBezTo>
                    <a:cubicBezTo>
                      <a:pt x="793791" y="2851382"/>
                      <a:pt x="736661" y="2885156"/>
                      <a:pt x="667599" y="2897926"/>
                    </a:cubicBezTo>
                    <a:cubicBezTo>
                      <a:pt x="663679" y="2897982"/>
                      <a:pt x="660262" y="2896526"/>
                      <a:pt x="657854" y="2893557"/>
                    </a:cubicBezTo>
                    <a:cubicBezTo>
                      <a:pt x="631305" y="2859839"/>
                      <a:pt x="602236" y="2827969"/>
                      <a:pt x="580783" y="2790386"/>
                    </a:cubicBezTo>
                    <a:cubicBezTo>
                      <a:pt x="547457" y="2742777"/>
                      <a:pt x="511442" y="2697073"/>
                      <a:pt x="479461" y="2648456"/>
                    </a:cubicBezTo>
                    <a:cubicBezTo>
                      <a:pt x="472740" y="2638206"/>
                      <a:pt x="470779" y="2631989"/>
                      <a:pt x="479797" y="2620731"/>
                    </a:cubicBezTo>
                    <a:cubicBezTo>
                      <a:pt x="568461" y="2509999"/>
                      <a:pt x="669056" y="2411532"/>
                      <a:pt x="781300" y="2325053"/>
                    </a:cubicBezTo>
                    <a:cubicBezTo>
                      <a:pt x="890521" y="2240924"/>
                      <a:pt x="1001029" y="2158422"/>
                      <a:pt x="1106776" y="2069869"/>
                    </a:cubicBezTo>
                    <a:cubicBezTo>
                      <a:pt x="1159034" y="2026069"/>
                      <a:pt x="1211964" y="1982885"/>
                      <a:pt x="1250443" y="1925307"/>
                    </a:cubicBezTo>
                    <a:cubicBezTo>
                      <a:pt x="1286570" y="1871201"/>
                      <a:pt x="1305502" y="1813005"/>
                      <a:pt x="1296372" y="1747081"/>
                    </a:cubicBezTo>
                    <a:cubicBezTo>
                      <a:pt x="1293963" y="1729606"/>
                      <a:pt x="1300852" y="1711963"/>
                      <a:pt x="1298220" y="1693872"/>
                    </a:cubicBezTo>
                    <a:cubicBezTo>
                      <a:pt x="1292227" y="1652536"/>
                      <a:pt x="1271615" y="1620610"/>
                      <a:pt x="1238233" y="1596358"/>
                    </a:cubicBezTo>
                    <a:cubicBezTo>
                      <a:pt x="1237841" y="1588236"/>
                      <a:pt x="1243890" y="1584315"/>
                      <a:pt x="1249211" y="1580227"/>
                    </a:cubicBezTo>
                    <a:cubicBezTo>
                      <a:pt x="1310206" y="1533122"/>
                      <a:pt x="1379435" y="1509150"/>
                      <a:pt x="1456338" y="1506909"/>
                    </a:cubicBezTo>
                    <a:cubicBezTo>
                      <a:pt x="1487367" y="1506013"/>
                      <a:pt x="1518397" y="1507077"/>
                      <a:pt x="1548642" y="1514471"/>
                    </a:cubicBezTo>
                    <a:cubicBezTo>
                      <a:pt x="1560628" y="1517383"/>
                      <a:pt x="1562925" y="1513966"/>
                      <a:pt x="1562589" y="1502764"/>
                    </a:cubicBezTo>
                    <a:cubicBezTo>
                      <a:pt x="1560517" y="1442105"/>
                      <a:pt x="1574295" y="1384807"/>
                      <a:pt x="1603252" y="1331708"/>
                    </a:cubicBezTo>
                    <a:cubicBezTo>
                      <a:pt x="1661840" y="1224057"/>
                      <a:pt x="1753640" y="1165470"/>
                      <a:pt x="1874567" y="1150571"/>
                    </a:cubicBezTo>
                    <a:cubicBezTo>
                      <a:pt x="1903412" y="1147042"/>
                      <a:pt x="1932090" y="1145866"/>
                      <a:pt x="1960767" y="1150683"/>
                    </a:cubicBezTo>
                    <a:cubicBezTo>
                      <a:pt x="1973369" y="1152812"/>
                      <a:pt x="1976113" y="1147435"/>
                      <a:pt x="1975329" y="1135952"/>
                    </a:cubicBezTo>
                    <a:cubicBezTo>
                      <a:pt x="1968440" y="1034406"/>
                      <a:pt x="1997845" y="943781"/>
                      <a:pt x="2062033" y="865590"/>
                    </a:cubicBezTo>
                    <a:cubicBezTo>
                      <a:pt x="2124708" y="789136"/>
                      <a:pt x="2206428" y="745616"/>
                      <a:pt x="2305062" y="734358"/>
                    </a:cubicBezTo>
                    <a:cubicBezTo>
                      <a:pt x="2331275" y="731334"/>
                      <a:pt x="2357320" y="730382"/>
                      <a:pt x="2383532" y="732790"/>
                    </a:cubicBezTo>
                    <a:cubicBezTo>
                      <a:pt x="2397423" y="735310"/>
                      <a:pt x="2411650" y="735198"/>
                      <a:pt x="2425484" y="738223"/>
                    </a:cubicBezTo>
                    <a:cubicBezTo>
                      <a:pt x="2434165" y="740128"/>
                      <a:pt x="2437135" y="736711"/>
                      <a:pt x="2435062" y="728085"/>
                    </a:cubicBezTo>
                    <a:cubicBezTo>
                      <a:pt x="2431814" y="714866"/>
                      <a:pt x="2430301" y="701368"/>
                      <a:pt x="2428677" y="687813"/>
                    </a:cubicBezTo>
                    <a:cubicBezTo>
                      <a:pt x="2420948" y="621889"/>
                      <a:pt x="2437247" y="561230"/>
                      <a:pt x="2468164" y="503707"/>
                    </a:cubicBezTo>
                    <a:cubicBezTo>
                      <a:pt x="2475669" y="489705"/>
                      <a:pt x="2486256" y="477999"/>
                      <a:pt x="2499418" y="469037"/>
                    </a:cubicBezTo>
                    <a:cubicBezTo>
                      <a:pt x="2503366" y="466349"/>
                      <a:pt x="2507539" y="464122"/>
                      <a:pt x="2511943" y="463191"/>
                    </a:cubicBezTo>
                    <a:close/>
                    <a:moveTo>
                      <a:pt x="2149816" y="421134"/>
                    </a:moveTo>
                    <a:cubicBezTo>
                      <a:pt x="2176275" y="422517"/>
                      <a:pt x="2200041" y="438890"/>
                      <a:pt x="2208779" y="464557"/>
                    </a:cubicBezTo>
                    <a:cubicBezTo>
                      <a:pt x="2220990" y="500347"/>
                      <a:pt x="2200658" y="540115"/>
                      <a:pt x="2163747" y="552605"/>
                    </a:cubicBezTo>
                    <a:cubicBezTo>
                      <a:pt x="2159322" y="554061"/>
                      <a:pt x="2154729" y="555181"/>
                      <a:pt x="2150192" y="556526"/>
                    </a:cubicBezTo>
                    <a:cubicBezTo>
                      <a:pt x="2115914" y="558151"/>
                      <a:pt x="2091493" y="543644"/>
                      <a:pt x="2077546" y="512109"/>
                    </a:cubicBezTo>
                    <a:cubicBezTo>
                      <a:pt x="2070097" y="470606"/>
                      <a:pt x="2087573" y="437112"/>
                      <a:pt x="2122915" y="424957"/>
                    </a:cubicBezTo>
                    <a:cubicBezTo>
                      <a:pt x="2131877" y="421877"/>
                      <a:pt x="2140996" y="420673"/>
                      <a:pt x="2149816" y="421134"/>
                    </a:cubicBezTo>
                    <a:close/>
                    <a:moveTo>
                      <a:pt x="1316310" y="1406"/>
                    </a:moveTo>
                    <a:cubicBezTo>
                      <a:pt x="1356918" y="8519"/>
                      <a:pt x="1398029" y="13112"/>
                      <a:pt x="1438860" y="19273"/>
                    </a:cubicBezTo>
                    <a:cubicBezTo>
                      <a:pt x="1451407" y="21177"/>
                      <a:pt x="1455384" y="28291"/>
                      <a:pt x="1458408" y="38317"/>
                    </a:cubicBezTo>
                    <a:cubicBezTo>
                      <a:pt x="1474707" y="91862"/>
                      <a:pt x="1473363" y="144848"/>
                      <a:pt x="1453872" y="197386"/>
                    </a:cubicBezTo>
                    <a:cubicBezTo>
                      <a:pt x="1414720" y="303918"/>
                      <a:pt x="1281696" y="388942"/>
                      <a:pt x="1123970" y="331531"/>
                    </a:cubicBezTo>
                    <a:cubicBezTo>
                      <a:pt x="1146598" y="436887"/>
                      <a:pt x="1123411" y="529023"/>
                      <a:pt x="1041523" y="599988"/>
                    </a:cubicBezTo>
                    <a:cubicBezTo>
                      <a:pt x="959636" y="670898"/>
                      <a:pt x="864811" y="680979"/>
                      <a:pt x="762704" y="647542"/>
                    </a:cubicBezTo>
                    <a:cubicBezTo>
                      <a:pt x="760912" y="654879"/>
                      <a:pt x="763768" y="661880"/>
                      <a:pt x="764664" y="668769"/>
                    </a:cubicBezTo>
                    <a:cubicBezTo>
                      <a:pt x="780907" y="794345"/>
                      <a:pt x="708262" y="914935"/>
                      <a:pt x="589184" y="957615"/>
                    </a:cubicBezTo>
                    <a:cubicBezTo>
                      <a:pt x="534070" y="977387"/>
                      <a:pt x="477724" y="974530"/>
                      <a:pt x="421489" y="961535"/>
                    </a:cubicBezTo>
                    <a:cubicBezTo>
                      <a:pt x="417400" y="960583"/>
                      <a:pt x="413312" y="959407"/>
                      <a:pt x="409391" y="958007"/>
                    </a:cubicBezTo>
                    <a:cubicBezTo>
                      <a:pt x="399197" y="954310"/>
                      <a:pt x="396060" y="957503"/>
                      <a:pt x="397965" y="968089"/>
                    </a:cubicBezTo>
                    <a:cubicBezTo>
                      <a:pt x="404742" y="1005839"/>
                      <a:pt x="402614" y="1043255"/>
                      <a:pt x="393260" y="1080501"/>
                    </a:cubicBezTo>
                    <a:cubicBezTo>
                      <a:pt x="363182" y="1199804"/>
                      <a:pt x="264268" y="1287908"/>
                      <a:pt x="142277" y="1304935"/>
                    </a:cubicBezTo>
                    <a:cubicBezTo>
                      <a:pt x="102510" y="1310480"/>
                      <a:pt x="63807" y="1307456"/>
                      <a:pt x="25328" y="1297205"/>
                    </a:cubicBezTo>
                    <a:cubicBezTo>
                      <a:pt x="18719" y="1295245"/>
                      <a:pt x="12502" y="1292949"/>
                      <a:pt x="7796" y="1287515"/>
                    </a:cubicBezTo>
                    <a:cubicBezTo>
                      <a:pt x="6116" y="1252117"/>
                      <a:pt x="4492" y="1216775"/>
                      <a:pt x="2812" y="1181376"/>
                    </a:cubicBezTo>
                    <a:cubicBezTo>
                      <a:pt x="4604" y="1170006"/>
                      <a:pt x="-2342" y="1159140"/>
                      <a:pt x="852" y="1147714"/>
                    </a:cubicBezTo>
                    <a:cubicBezTo>
                      <a:pt x="13342" y="1127662"/>
                      <a:pt x="33282" y="1115116"/>
                      <a:pt x="50197" y="1099657"/>
                    </a:cubicBezTo>
                    <a:cubicBezTo>
                      <a:pt x="84643" y="1068123"/>
                      <a:pt x="119649" y="1037206"/>
                      <a:pt x="154544" y="1006176"/>
                    </a:cubicBezTo>
                    <a:cubicBezTo>
                      <a:pt x="199632" y="966072"/>
                      <a:pt x="244720" y="925969"/>
                      <a:pt x="289585" y="885641"/>
                    </a:cubicBezTo>
                    <a:cubicBezTo>
                      <a:pt x="323527" y="855116"/>
                      <a:pt x="357750" y="824870"/>
                      <a:pt x="391691" y="794401"/>
                    </a:cubicBezTo>
                    <a:cubicBezTo>
                      <a:pt x="436220" y="754409"/>
                      <a:pt x="480860" y="714641"/>
                      <a:pt x="525556" y="674874"/>
                    </a:cubicBezTo>
                    <a:cubicBezTo>
                      <a:pt x="560450" y="643788"/>
                      <a:pt x="595121" y="612535"/>
                      <a:pt x="629903" y="581337"/>
                    </a:cubicBezTo>
                    <a:cubicBezTo>
                      <a:pt x="675216" y="540674"/>
                      <a:pt x="720752" y="500234"/>
                      <a:pt x="766120" y="459739"/>
                    </a:cubicBezTo>
                    <a:cubicBezTo>
                      <a:pt x="809193" y="421316"/>
                      <a:pt x="852208" y="382781"/>
                      <a:pt x="895224" y="344301"/>
                    </a:cubicBezTo>
                    <a:cubicBezTo>
                      <a:pt x="940201" y="304086"/>
                      <a:pt x="985177" y="263814"/>
                      <a:pt x="1030265" y="223711"/>
                    </a:cubicBezTo>
                    <a:cubicBezTo>
                      <a:pt x="1064768" y="193017"/>
                      <a:pt x="1099158" y="162212"/>
                      <a:pt x="1133436" y="131238"/>
                    </a:cubicBezTo>
                    <a:cubicBezTo>
                      <a:pt x="1147831" y="118244"/>
                      <a:pt x="1163066" y="106090"/>
                      <a:pt x="1176284" y="91751"/>
                    </a:cubicBezTo>
                    <a:cubicBezTo>
                      <a:pt x="1203113" y="68170"/>
                      <a:pt x="1230782" y="45542"/>
                      <a:pt x="1255875" y="20169"/>
                    </a:cubicBezTo>
                    <a:cubicBezTo>
                      <a:pt x="1273294" y="2526"/>
                      <a:pt x="1291610" y="-2907"/>
                      <a:pt x="1316310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1D2EE77E-79CD-4CE4-B38F-246C83C276AC}"/>
                </a:ext>
              </a:extLst>
            </p:cNvPr>
            <p:cNvGrpSpPr/>
            <p:nvPr/>
          </p:nvGrpSpPr>
          <p:grpSpPr>
            <a:xfrm>
              <a:off x="520720" y="2630125"/>
              <a:ext cx="4871694" cy="3888366"/>
              <a:chOff x="656522" y="2630125"/>
              <a:chExt cx="4871694" cy="3888366"/>
            </a:xfrm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A109071A-75E8-4431-B035-33E0D8115EB9}"/>
                  </a:ext>
                </a:extLst>
              </p:cNvPr>
              <p:cNvSpPr/>
              <p:nvPr/>
            </p:nvSpPr>
            <p:spPr>
              <a:xfrm>
                <a:off x="656522" y="2630125"/>
                <a:ext cx="3276888" cy="3888366"/>
              </a:xfrm>
              <a:custGeom>
                <a:avLst/>
                <a:gdLst>
                  <a:gd name="connsiteX0" fmla="*/ 3979962 w 4698215"/>
                  <a:gd name="connsiteY0" fmla="*/ 4905055 h 5574918"/>
                  <a:gd name="connsiteX1" fmla="*/ 4039869 w 4698215"/>
                  <a:gd name="connsiteY1" fmla="*/ 4947296 h 5574918"/>
                  <a:gd name="connsiteX2" fmla="*/ 4245289 w 4698215"/>
                  <a:gd name="connsiteY2" fmla="*/ 5014109 h 5574918"/>
                  <a:gd name="connsiteX3" fmla="*/ 4533742 w 4698215"/>
                  <a:gd name="connsiteY3" fmla="*/ 5109430 h 5574918"/>
                  <a:gd name="connsiteX4" fmla="*/ 4655644 w 4698215"/>
                  <a:gd name="connsiteY4" fmla="*/ 5185318 h 5574918"/>
                  <a:gd name="connsiteX5" fmla="*/ 4677085 w 4698215"/>
                  <a:gd name="connsiteY5" fmla="*/ 5342474 h 5574918"/>
                  <a:gd name="connsiteX6" fmla="*/ 4666565 w 4698215"/>
                  <a:gd name="connsiteY6" fmla="*/ 5371624 h 5574918"/>
                  <a:gd name="connsiteX7" fmla="*/ 4533180 w 4698215"/>
                  <a:gd name="connsiteY7" fmla="*/ 5517217 h 5574918"/>
                  <a:gd name="connsiteX8" fmla="*/ 4363336 w 4698215"/>
                  <a:gd name="connsiteY8" fmla="*/ 5555682 h 5574918"/>
                  <a:gd name="connsiteX9" fmla="*/ 4014734 w 4698215"/>
                  <a:gd name="connsiteY9" fmla="*/ 5554317 h 5574918"/>
                  <a:gd name="connsiteX10" fmla="*/ 3696086 w 4698215"/>
                  <a:gd name="connsiteY10" fmla="*/ 5428239 h 5574918"/>
                  <a:gd name="connsiteX11" fmla="*/ 3468664 w 4698215"/>
                  <a:gd name="connsiteY11" fmla="*/ 5353074 h 5574918"/>
                  <a:gd name="connsiteX12" fmla="*/ 3203740 w 4698215"/>
                  <a:gd name="connsiteY12" fmla="*/ 5329946 h 5574918"/>
                  <a:gd name="connsiteX13" fmla="*/ 2809445 w 4698215"/>
                  <a:gd name="connsiteY13" fmla="*/ 5190618 h 5574918"/>
                  <a:gd name="connsiteX14" fmla="*/ 2749297 w 4698215"/>
                  <a:gd name="connsiteY14" fmla="*/ 5104371 h 5574918"/>
                  <a:gd name="connsiteX15" fmla="*/ 2784711 w 4698215"/>
                  <a:gd name="connsiteY15" fmla="*/ 5017562 h 5574918"/>
                  <a:gd name="connsiteX16" fmla="*/ 2860358 w 4698215"/>
                  <a:gd name="connsiteY16" fmla="*/ 4936936 h 5574918"/>
                  <a:gd name="connsiteX17" fmla="*/ 2880113 w 4698215"/>
                  <a:gd name="connsiteY17" fmla="*/ 4758500 h 5574918"/>
                  <a:gd name="connsiteX18" fmla="*/ 2874411 w 4698215"/>
                  <a:gd name="connsiteY18" fmla="*/ 4440414 h 5574918"/>
                  <a:gd name="connsiteX19" fmla="*/ 2953993 w 4698215"/>
                  <a:gd name="connsiteY19" fmla="*/ 4241902 h 5574918"/>
                  <a:gd name="connsiteX20" fmla="*/ 2902197 w 4698215"/>
                  <a:gd name="connsiteY20" fmla="*/ 3965574 h 5574918"/>
                  <a:gd name="connsiteX21" fmla="*/ 2467508 w 4698215"/>
                  <a:gd name="connsiteY21" fmla="*/ 3391959 h 5574918"/>
                  <a:gd name="connsiteX22" fmla="*/ 2085259 w 4698215"/>
                  <a:gd name="connsiteY22" fmla="*/ 2828543 h 5574918"/>
                  <a:gd name="connsiteX23" fmla="*/ 1975644 w 4698215"/>
                  <a:gd name="connsiteY23" fmla="*/ 2611159 h 5574918"/>
                  <a:gd name="connsiteX24" fmla="*/ 1945048 w 4698215"/>
                  <a:gd name="connsiteY24" fmla="*/ 2591966 h 5574918"/>
                  <a:gd name="connsiteX25" fmla="*/ 1645592 w 4698215"/>
                  <a:gd name="connsiteY25" fmla="*/ 2562334 h 5574918"/>
                  <a:gd name="connsiteX26" fmla="*/ 1374645 w 4698215"/>
                  <a:gd name="connsiteY26" fmla="*/ 2452076 h 5574918"/>
                  <a:gd name="connsiteX27" fmla="*/ 1347101 w 4698215"/>
                  <a:gd name="connsiteY27" fmla="*/ 2466370 h 5574918"/>
                  <a:gd name="connsiteX28" fmla="*/ 1297794 w 4698215"/>
                  <a:gd name="connsiteY28" fmla="*/ 2860504 h 5574918"/>
                  <a:gd name="connsiteX29" fmla="*/ 1286150 w 4698215"/>
                  <a:gd name="connsiteY29" fmla="*/ 3049541 h 5574918"/>
                  <a:gd name="connsiteX30" fmla="*/ 1296670 w 4698215"/>
                  <a:gd name="connsiteY30" fmla="*/ 3287804 h 5574918"/>
                  <a:gd name="connsiteX31" fmla="*/ 1350152 w 4698215"/>
                  <a:gd name="connsiteY31" fmla="*/ 3449537 h 5574918"/>
                  <a:gd name="connsiteX32" fmla="*/ 1356978 w 4698215"/>
                  <a:gd name="connsiteY32" fmla="*/ 3470497 h 5574918"/>
                  <a:gd name="connsiteX33" fmla="*/ 1126103 w 4698215"/>
                  <a:gd name="connsiteY33" fmla="*/ 3373650 h 5574918"/>
                  <a:gd name="connsiteX34" fmla="*/ 1032468 w 4698215"/>
                  <a:gd name="connsiteY34" fmla="*/ 3169917 h 5574918"/>
                  <a:gd name="connsiteX35" fmla="*/ 1031263 w 4698215"/>
                  <a:gd name="connsiteY35" fmla="*/ 2790720 h 5574918"/>
                  <a:gd name="connsiteX36" fmla="*/ 1131483 w 4698215"/>
                  <a:gd name="connsiteY36" fmla="*/ 2278377 h 5574918"/>
                  <a:gd name="connsiteX37" fmla="*/ 1106830 w 4698215"/>
                  <a:gd name="connsiteY37" fmla="*/ 2227544 h 5574918"/>
                  <a:gd name="connsiteX38" fmla="*/ 895709 w 4698215"/>
                  <a:gd name="connsiteY38" fmla="*/ 1800325 h 5574918"/>
                  <a:gd name="connsiteX39" fmla="*/ 888723 w 4698215"/>
                  <a:gd name="connsiteY39" fmla="*/ 1780971 h 5574918"/>
                  <a:gd name="connsiteX40" fmla="*/ 867442 w 4698215"/>
                  <a:gd name="connsiteY40" fmla="*/ 1815101 h 5574918"/>
                  <a:gd name="connsiteX41" fmla="*/ 494990 w 4698215"/>
                  <a:gd name="connsiteY41" fmla="*/ 2447258 h 5574918"/>
                  <a:gd name="connsiteX42" fmla="*/ 274153 w 4698215"/>
                  <a:gd name="connsiteY42" fmla="*/ 2926354 h 5574918"/>
                  <a:gd name="connsiteX43" fmla="*/ 233599 w 4698215"/>
                  <a:gd name="connsiteY43" fmla="*/ 3167588 h 5574918"/>
                  <a:gd name="connsiteX44" fmla="*/ 237775 w 4698215"/>
                  <a:gd name="connsiteY44" fmla="*/ 3210150 h 5574918"/>
                  <a:gd name="connsiteX45" fmla="*/ 236490 w 4698215"/>
                  <a:gd name="connsiteY45" fmla="*/ 3233839 h 5574918"/>
                  <a:gd name="connsiteX46" fmla="*/ 957 w 4698215"/>
                  <a:gd name="connsiteY46" fmla="*/ 2908606 h 5574918"/>
                  <a:gd name="connsiteX47" fmla="*/ 65923 w 4698215"/>
                  <a:gd name="connsiteY47" fmla="*/ 2580001 h 5574918"/>
                  <a:gd name="connsiteX48" fmla="*/ 316313 w 4698215"/>
                  <a:gd name="connsiteY48" fmla="*/ 2116403 h 5574918"/>
                  <a:gd name="connsiteX49" fmla="*/ 767865 w 4698215"/>
                  <a:gd name="connsiteY49" fmla="*/ 1510827 h 5574918"/>
                  <a:gd name="connsiteX50" fmla="*/ 857484 w 4698215"/>
                  <a:gd name="connsiteY50" fmla="*/ 1403380 h 5574918"/>
                  <a:gd name="connsiteX51" fmla="*/ 877801 w 4698215"/>
                  <a:gd name="connsiteY51" fmla="*/ 1350218 h 5574918"/>
                  <a:gd name="connsiteX52" fmla="*/ 1097274 w 4698215"/>
                  <a:gd name="connsiteY52" fmla="*/ 842935 h 5574918"/>
                  <a:gd name="connsiteX53" fmla="*/ 1338588 w 4698215"/>
                  <a:gd name="connsiteY53" fmla="*/ 616958 h 5574918"/>
                  <a:gd name="connsiteX54" fmla="*/ 1353846 w 4698215"/>
                  <a:gd name="connsiteY54" fmla="*/ 605876 h 5574918"/>
                  <a:gd name="connsiteX55" fmla="*/ 1232908 w 4698215"/>
                  <a:gd name="connsiteY55" fmla="*/ 549984 h 5574918"/>
                  <a:gd name="connsiteX56" fmla="*/ 1026766 w 4698215"/>
                  <a:gd name="connsiteY56" fmla="*/ 221539 h 5574918"/>
                  <a:gd name="connsiteX57" fmla="*/ 1032468 w 4698215"/>
                  <a:gd name="connsiteY57" fmla="*/ 130153 h 5574918"/>
                  <a:gd name="connsiteX58" fmla="*/ 1096872 w 4698215"/>
                  <a:gd name="connsiteY58" fmla="*/ 95943 h 5574918"/>
                  <a:gd name="connsiteX59" fmla="*/ 1224717 w 4698215"/>
                  <a:gd name="connsiteY59" fmla="*/ 178335 h 5574918"/>
                  <a:gd name="connsiteX60" fmla="*/ 1418652 w 4698215"/>
                  <a:gd name="connsiteY60" fmla="*/ 367613 h 5574918"/>
                  <a:gd name="connsiteX61" fmla="*/ 1447642 w 4698215"/>
                  <a:gd name="connsiteY61" fmla="*/ 390098 h 5574918"/>
                  <a:gd name="connsiteX62" fmla="*/ 1409176 w 4698215"/>
                  <a:gd name="connsiteY62" fmla="*/ 335812 h 5574918"/>
                  <a:gd name="connsiteX63" fmla="*/ 1328550 w 4698215"/>
                  <a:gd name="connsiteY63" fmla="*/ 166450 h 5574918"/>
                  <a:gd name="connsiteX64" fmla="*/ 1344611 w 4698215"/>
                  <a:gd name="connsiteY64" fmla="*/ 34189 h 5574918"/>
                  <a:gd name="connsiteX65" fmla="*/ 1421061 w 4698215"/>
                  <a:gd name="connsiteY65" fmla="*/ 13229 h 5574918"/>
                  <a:gd name="connsiteX66" fmla="*/ 1498234 w 4698215"/>
                  <a:gd name="connsiteY66" fmla="*/ 97790 h 5574918"/>
                  <a:gd name="connsiteX67" fmla="*/ 1692490 w 4698215"/>
                  <a:gd name="connsiteY67" fmla="*/ 443501 h 5574918"/>
                  <a:gd name="connsiteX68" fmla="*/ 1724692 w 4698215"/>
                  <a:gd name="connsiteY68" fmla="*/ 458839 h 5574918"/>
                  <a:gd name="connsiteX69" fmla="*/ 2021417 w 4698215"/>
                  <a:gd name="connsiteY69" fmla="*/ 423184 h 5574918"/>
                  <a:gd name="connsiteX70" fmla="*/ 2125090 w 4698215"/>
                  <a:gd name="connsiteY70" fmla="*/ 427681 h 5574918"/>
                  <a:gd name="connsiteX71" fmla="*/ 2133040 w 4698215"/>
                  <a:gd name="connsiteY71" fmla="*/ 452334 h 5574918"/>
                  <a:gd name="connsiteX72" fmla="*/ 2138581 w 4698215"/>
                  <a:gd name="connsiteY72" fmla="*/ 575842 h 5574918"/>
                  <a:gd name="connsiteX73" fmla="*/ 2168695 w 4698215"/>
                  <a:gd name="connsiteY73" fmla="*/ 844943 h 5574918"/>
                  <a:gd name="connsiteX74" fmla="*/ 2218163 w 4698215"/>
                  <a:gd name="connsiteY74" fmla="*/ 1092843 h 5574918"/>
                  <a:gd name="connsiteX75" fmla="*/ 2238480 w 4698215"/>
                  <a:gd name="connsiteY75" fmla="*/ 1172504 h 5574918"/>
                  <a:gd name="connsiteX76" fmla="*/ 2461646 w 4698215"/>
                  <a:gd name="connsiteY76" fmla="*/ 1856056 h 5574918"/>
                  <a:gd name="connsiteX77" fmla="*/ 2730024 w 4698215"/>
                  <a:gd name="connsiteY77" fmla="*/ 1591854 h 5574918"/>
                  <a:gd name="connsiteX78" fmla="*/ 2942188 w 4698215"/>
                  <a:gd name="connsiteY78" fmla="*/ 1358409 h 5574918"/>
                  <a:gd name="connsiteX79" fmla="*/ 3258587 w 4698215"/>
                  <a:gd name="connsiteY79" fmla="*/ 1089148 h 5574918"/>
                  <a:gd name="connsiteX80" fmla="*/ 3269830 w 4698215"/>
                  <a:gd name="connsiteY80" fmla="*/ 1081600 h 5574918"/>
                  <a:gd name="connsiteX81" fmla="*/ 3542624 w 4698215"/>
                  <a:gd name="connsiteY81" fmla="*/ 967166 h 5574918"/>
                  <a:gd name="connsiteX82" fmla="*/ 3800000 w 4698215"/>
                  <a:gd name="connsiteY82" fmla="*/ 980416 h 5574918"/>
                  <a:gd name="connsiteX83" fmla="*/ 3896767 w 4698215"/>
                  <a:gd name="connsiteY83" fmla="*/ 1016152 h 5574918"/>
                  <a:gd name="connsiteX84" fmla="*/ 3985905 w 4698215"/>
                  <a:gd name="connsiteY84" fmla="*/ 1221571 h 5574918"/>
                  <a:gd name="connsiteX85" fmla="*/ 3986146 w 4698215"/>
                  <a:gd name="connsiteY85" fmla="*/ 1241807 h 5574918"/>
                  <a:gd name="connsiteX86" fmla="*/ 3940934 w 4698215"/>
                  <a:gd name="connsiteY86" fmla="*/ 1461199 h 5574918"/>
                  <a:gd name="connsiteX87" fmla="*/ 3740093 w 4698215"/>
                  <a:gd name="connsiteY87" fmla="*/ 1682117 h 5574918"/>
                  <a:gd name="connsiteX88" fmla="*/ 3186715 w 4698215"/>
                  <a:gd name="connsiteY88" fmla="*/ 2118652 h 5574918"/>
                  <a:gd name="connsiteX89" fmla="*/ 2819483 w 4698215"/>
                  <a:gd name="connsiteY89" fmla="*/ 2487892 h 5574918"/>
                  <a:gd name="connsiteX90" fmla="*/ 2817074 w 4698215"/>
                  <a:gd name="connsiteY90" fmla="*/ 2533344 h 5574918"/>
                  <a:gd name="connsiteX91" fmla="*/ 3007636 w 4698215"/>
                  <a:gd name="connsiteY91" fmla="*/ 2858015 h 5574918"/>
                  <a:gd name="connsiteX92" fmla="*/ 3344112 w 4698215"/>
                  <a:gd name="connsiteY92" fmla="*/ 3486156 h 5574918"/>
                  <a:gd name="connsiteX93" fmla="*/ 3699218 w 4698215"/>
                  <a:gd name="connsiteY93" fmla="*/ 3967180 h 5574918"/>
                  <a:gd name="connsiteX94" fmla="*/ 3884962 w 4698215"/>
                  <a:gd name="connsiteY94" fmla="*/ 4173321 h 5574918"/>
                  <a:gd name="connsiteX95" fmla="*/ 3988635 w 4698215"/>
                  <a:gd name="connsiteY95" fmla="*/ 4280206 h 5574918"/>
                  <a:gd name="connsiteX96" fmla="*/ 4303108 w 4698215"/>
                  <a:gd name="connsiteY96" fmla="*/ 4561352 h 5574918"/>
                  <a:gd name="connsiteX97" fmla="*/ 4332419 w 4698215"/>
                  <a:gd name="connsiteY97" fmla="*/ 4589138 h 5574918"/>
                  <a:gd name="connsiteX98" fmla="*/ 4027904 w 4698215"/>
                  <a:gd name="connsiteY98" fmla="*/ 4841936 h 5574918"/>
                  <a:gd name="connsiteX99" fmla="*/ 3993293 w 4698215"/>
                  <a:gd name="connsiteY99" fmla="*/ 4862816 h 5574918"/>
                  <a:gd name="connsiteX100" fmla="*/ 3979962 w 4698215"/>
                  <a:gd name="connsiteY100" fmla="*/ 4905055 h 557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4698215" h="5574918">
                    <a:moveTo>
                      <a:pt x="3979962" y="4905055"/>
                    </a:moveTo>
                    <a:cubicBezTo>
                      <a:pt x="3994096" y="4927300"/>
                      <a:pt x="4017224" y="4937177"/>
                      <a:pt x="4039869" y="4947296"/>
                    </a:cubicBezTo>
                    <a:cubicBezTo>
                      <a:pt x="4105960" y="4976767"/>
                      <a:pt x="4176066" y="4994194"/>
                      <a:pt x="4245289" y="5014109"/>
                    </a:cubicBezTo>
                    <a:cubicBezTo>
                      <a:pt x="4342698" y="5042215"/>
                      <a:pt x="4440589" y="5068556"/>
                      <a:pt x="4533742" y="5109430"/>
                    </a:cubicBezTo>
                    <a:cubicBezTo>
                      <a:pt x="4577990" y="5128864"/>
                      <a:pt x="4620712" y="5150868"/>
                      <a:pt x="4655644" y="5185318"/>
                    </a:cubicBezTo>
                    <a:cubicBezTo>
                      <a:pt x="4704068" y="5233099"/>
                      <a:pt x="4711135" y="5283530"/>
                      <a:pt x="4677085" y="5342474"/>
                    </a:cubicBezTo>
                    <a:cubicBezTo>
                      <a:pt x="4671785" y="5351709"/>
                      <a:pt x="4667208" y="5360382"/>
                      <a:pt x="4666565" y="5371624"/>
                    </a:cubicBezTo>
                    <a:cubicBezTo>
                      <a:pt x="4661988" y="5450242"/>
                      <a:pt x="4611477" y="5512880"/>
                      <a:pt x="4533180" y="5517217"/>
                    </a:cubicBezTo>
                    <a:cubicBezTo>
                      <a:pt x="4472951" y="5520509"/>
                      <a:pt x="4419629" y="5541709"/>
                      <a:pt x="4363336" y="5555682"/>
                    </a:cubicBezTo>
                    <a:cubicBezTo>
                      <a:pt x="4247055" y="5584592"/>
                      <a:pt x="4130935" y="5578248"/>
                      <a:pt x="4014734" y="5554317"/>
                    </a:cubicBezTo>
                    <a:cubicBezTo>
                      <a:pt x="3901023" y="5530948"/>
                      <a:pt x="3794299" y="5491278"/>
                      <a:pt x="3696086" y="5428239"/>
                    </a:cubicBezTo>
                    <a:cubicBezTo>
                      <a:pt x="3627185" y="5383991"/>
                      <a:pt x="3548246" y="5366565"/>
                      <a:pt x="3468664" y="5353074"/>
                    </a:cubicBezTo>
                    <a:cubicBezTo>
                      <a:pt x="3381052" y="5338218"/>
                      <a:pt x="3292235" y="5335648"/>
                      <a:pt x="3203740" y="5329946"/>
                    </a:cubicBezTo>
                    <a:cubicBezTo>
                      <a:pt x="3059272" y="5320711"/>
                      <a:pt x="2927572" y="5274215"/>
                      <a:pt x="2809445" y="5190618"/>
                    </a:cubicBezTo>
                    <a:cubicBezTo>
                      <a:pt x="2779732" y="5169578"/>
                      <a:pt x="2754195" y="5143720"/>
                      <a:pt x="2749297" y="5104371"/>
                    </a:cubicBezTo>
                    <a:cubicBezTo>
                      <a:pt x="2744880" y="5068716"/>
                      <a:pt x="2762467" y="5042055"/>
                      <a:pt x="2784711" y="5017562"/>
                    </a:cubicBezTo>
                    <a:cubicBezTo>
                      <a:pt x="2809525" y="4990339"/>
                      <a:pt x="2838033" y="4966488"/>
                      <a:pt x="2860358" y="4936936"/>
                    </a:cubicBezTo>
                    <a:cubicBezTo>
                      <a:pt x="2902277" y="4881446"/>
                      <a:pt x="2916571" y="4822021"/>
                      <a:pt x="2880113" y="4758500"/>
                    </a:cubicBezTo>
                    <a:cubicBezTo>
                      <a:pt x="2819724" y="4653140"/>
                      <a:pt x="2828236" y="4547701"/>
                      <a:pt x="2874411" y="4440414"/>
                    </a:cubicBezTo>
                    <a:cubicBezTo>
                      <a:pt x="2902598" y="4374966"/>
                      <a:pt x="2935041" y="4311204"/>
                      <a:pt x="2953993" y="4241902"/>
                    </a:cubicBezTo>
                    <a:cubicBezTo>
                      <a:pt x="2981617" y="4141039"/>
                      <a:pt x="2967163" y="4050054"/>
                      <a:pt x="2902197" y="3965574"/>
                    </a:cubicBezTo>
                    <a:cubicBezTo>
                      <a:pt x="2756042" y="3775332"/>
                      <a:pt x="2612137" y="3583405"/>
                      <a:pt x="2467508" y="3391959"/>
                    </a:cubicBezTo>
                    <a:cubicBezTo>
                      <a:pt x="2330509" y="3210631"/>
                      <a:pt x="2195196" y="3028260"/>
                      <a:pt x="2085259" y="2828543"/>
                    </a:cubicBezTo>
                    <a:cubicBezTo>
                      <a:pt x="2046071" y="2757393"/>
                      <a:pt x="2008568" y="2685360"/>
                      <a:pt x="1975644" y="2611159"/>
                    </a:cubicBezTo>
                    <a:cubicBezTo>
                      <a:pt x="1969139" y="2596543"/>
                      <a:pt x="1960868" y="2591565"/>
                      <a:pt x="1945048" y="2591966"/>
                    </a:cubicBezTo>
                    <a:cubicBezTo>
                      <a:pt x="1881768" y="2593492"/>
                      <a:pt x="1676028" y="2569802"/>
                      <a:pt x="1645592" y="2562334"/>
                    </a:cubicBezTo>
                    <a:cubicBezTo>
                      <a:pt x="1549950" y="2538885"/>
                      <a:pt x="1460009" y="2501061"/>
                      <a:pt x="1374645" y="2452076"/>
                    </a:cubicBezTo>
                    <a:cubicBezTo>
                      <a:pt x="1353124" y="2439789"/>
                      <a:pt x="1350875" y="2441074"/>
                      <a:pt x="1347101" y="2466370"/>
                    </a:cubicBezTo>
                    <a:cubicBezTo>
                      <a:pt x="1327747" y="2597347"/>
                      <a:pt x="1309759" y="2728564"/>
                      <a:pt x="1297794" y="2860504"/>
                    </a:cubicBezTo>
                    <a:cubicBezTo>
                      <a:pt x="1292092" y="2923302"/>
                      <a:pt x="1289603" y="2986502"/>
                      <a:pt x="1286150" y="3049541"/>
                    </a:cubicBezTo>
                    <a:cubicBezTo>
                      <a:pt x="1281733" y="3129685"/>
                      <a:pt x="1286230" y="3208784"/>
                      <a:pt x="1296670" y="3287804"/>
                    </a:cubicBezTo>
                    <a:cubicBezTo>
                      <a:pt x="1304218" y="3344901"/>
                      <a:pt x="1319556" y="3399829"/>
                      <a:pt x="1350152" y="3449537"/>
                    </a:cubicBezTo>
                    <a:cubicBezTo>
                      <a:pt x="1354087" y="3455881"/>
                      <a:pt x="1358424" y="3462306"/>
                      <a:pt x="1356978" y="3470497"/>
                    </a:cubicBezTo>
                    <a:cubicBezTo>
                      <a:pt x="1268964" y="3464554"/>
                      <a:pt x="1188580" y="3439579"/>
                      <a:pt x="1126103" y="3373650"/>
                    </a:cubicBezTo>
                    <a:cubicBezTo>
                      <a:pt x="1071978" y="3316633"/>
                      <a:pt x="1046200" y="3245644"/>
                      <a:pt x="1032468" y="3169917"/>
                    </a:cubicBezTo>
                    <a:cubicBezTo>
                      <a:pt x="1009581" y="3043679"/>
                      <a:pt x="1016568" y="2917279"/>
                      <a:pt x="1031263" y="2790720"/>
                    </a:cubicBezTo>
                    <a:cubicBezTo>
                      <a:pt x="1050135" y="2628023"/>
                      <a:pt x="1104099" y="2350330"/>
                      <a:pt x="1131483" y="2278377"/>
                    </a:cubicBezTo>
                    <a:cubicBezTo>
                      <a:pt x="1145055" y="2243284"/>
                      <a:pt x="1121044" y="2244649"/>
                      <a:pt x="1106830" y="2227544"/>
                    </a:cubicBezTo>
                    <a:cubicBezTo>
                      <a:pt x="1002434" y="2102029"/>
                      <a:pt x="933212" y="1959006"/>
                      <a:pt x="895709" y="1800325"/>
                    </a:cubicBezTo>
                    <a:cubicBezTo>
                      <a:pt x="894344" y="1794623"/>
                      <a:pt x="894023" y="1788440"/>
                      <a:pt x="888723" y="1780971"/>
                    </a:cubicBezTo>
                    <a:cubicBezTo>
                      <a:pt x="881335" y="1793017"/>
                      <a:pt x="874188" y="1803938"/>
                      <a:pt x="867442" y="1815101"/>
                    </a:cubicBezTo>
                    <a:cubicBezTo>
                      <a:pt x="740882" y="2024374"/>
                      <a:pt x="611994" y="2232363"/>
                      <a:pt x="494990" y="2447258"/>
                    </a:cubicBezTo>
                    <a:cubicBezTo>
                      <a:pt x="410751" y="2601924"/>
                      <a:pt x="329402" y="2758276"/>
                      <a:pt x="274153" y="2926354"/>
                    </a:cubicBezTo>
                    <a:cubicBezTo>
                      <a:pt x="248455" y="3004570"/>
                      <a:pt x="228941" y="3084072"/>
                      <a:pt x="233599" y="3167588"/>
                    </a:cubicBezTo>
                    <a:cubicBezTo>
                      <a:pt x="234402" y="3181883"/>
                      <a:pt x="235125" y="3196096"/>
                      <a:pt x="237775" y="3210150"/>
                    </a:cubicBezTo>
                    <a:cubicBezTo>
                      <a:pt x="239220" y="3217939"/>
                      <a:pt x="243075" y="3226291"/>
                      <a:pt x="236490" y="3233839"/>
                    </a:cubicBezTo>
                    <a:cubicBezTo>
                      <a:pt x="99812" y="3167508"/>
                      <a:pt x="10433" y="3067288"/>
                      <a:pt x="957" y="2908606"/>
                    </a:cubicBezTo>
                    <a:cubicBezTo>
                      <a:pt x="-5869" y="2793289"/>
                      <a:pt x="24647" y="2685441"/>
                      <a:pt x="65923" y="2580001"/>
                    </a:cubicBezTo>
                    <a:cubicBezTo>
                      <a:pt x="130408" y="2415296"/>
                      <a:pt x="219706" y="2263842"/>
                      <a:pt x="316313" y="2116403"/>
                    </a:cubicBezTo>
                    <a:cubicBezTo>
                      <a:pt x="454597" y="1905443"/>
                      <a:pt x="608139" y="1705806"/>
                      <a:pt x="767865" y="1510827"/>
                    </a:cubicBezTo>
                    <a:cubicBezTo>
                      <a:pt x="797417" y="1474771"/>
                      <a:pt x="826487" y="1438232"/>
                      <a:pt x="857484" y="1403380"/>
                    </a:cubicBezTo>
                    <a:cubicBezTo>
                      <a:pt x="871618" y="1387480"/>
                      <a:pt x="874991" y="1369411"/>
                      <a:pt x="877801" y="1350218"/>
                    </a:cubicBezTo>
                    <a:cubicBezTo>
                      <a:pt x="905828" y="1161583"/>
                      <a:pt x="981715" y="993426"/>
                      <a:pt x="1097274" y="842935"/>
                    </a:cubicBezTo>
                    <a:cubicBezTo>
                      <a:pt x="1165131" y="754520"/>
                      <a:pt x="1246800" y="680238"/>
                      <a:pt x="1338588" y="616958"/>
                    </a:cubicBezTo>
                    <a:cubicBezTo>
                      <a:pt x="1342845" y="613987"/>
                      <a:pt x="1347020" y="610855"/>
                      <a:pt x="1353846" y="605876"/>
                    </a:cubicBezTo>
                    <a:cubicBezTo>
                      <a:pt x="1310562" y="589815"/>
                      <a:pt x="1270410" y="572791"/>
                      <a:pt x="1232908" y="549984"/>
                    </a:cubicBezTo>
                    <a:cubicBezTo>
                      <a:pt x="1109319" y="474819"/>
                      <a:pt x="1040659" y="365766"/>
                      <a:pt x="1026766" y="221539"/>
                    </a:cubicBezTo>
                    <a:cubicBezTo>
                      <a:pt x="1023795" y="190381"/>
                      <a:pt x="1022992" y="159946"/>
                      <a:pt x="1032468" y="130153"/>
                    </a:cubicBezTo>
                    <a:cubicBezTo>
                      <a:pt x="1042907" y="97469"/>
                      <a:pt x="1064028" y="86226"/>
                      <a:pt x="1096872" y="95943"/>
                    </a:cubicBezTo>
                    <a:cubicBezTo>
                      <a:pt x="1147464" y="110880"/>
                      <a:pt x="1185930" y="145170"/>
                      <a:pt x="1224717" y="178335"/>
                    </a:cubicBezTo>
                    <a:cubicBezTo>
                      <a:pt x="1293457" y="237199"/>
                      <a:pt x="1354087" y="304413"/>
                      <a:pt x="1418652" y="367613"/>
                    </a:cubicBezTo>
                    <a:cubicBezTo>
                      <a:pt x="1426522" y="375322"/>
                      <a:pt x="1433107" y="384798"/>
                      <a:pt x="1447642" y="390098"/>
                    </a:cubicBezTo>
                    <a:cubicBezTo>
                      <a:pt x="1436801" y="368014"/>
                      <a:pt x="1421543" y="352917"/>
                      <a:pt x="1409176" y="335812"/>
                    </a:cubicBezTo>
                    <a:cubicBezTo>
                      <a:pt x="1372075" y="284177"/>
                      <a:pt x="1339070" y="230694"/>
                      <a:pt x="1328550" y="166450"/>
                    </a:cubicBezTo>
                    <a:cubicBezTo>
                      <a:pt x="1321082" y="120837"/>
                      <a:pt x="1325579" y="76429"/>
                      <a:pt x="1344611" y="34189"/>
                    </a:cubicBezTo>
                    <a:cubicBezTo>
                      <a:pt x="1361315" y="-2831"/>
                      <a:pt x="1387574" y="-9738"/>
                      <a:pt x="1421061" y="13229"/>
                    </a:cubicBezTo>
                    <a:cubicBezTo>
                      <a:pt x="1453343" y="35393"/>
                      <a:pt x="1476150" y="66391"/>
                      <a:pt x="1498234" y="97790"/>
                    </a:cubicBezTo>
                    <a:cubicBezTo>
                      <a:pt x="1574684" y="206442"/>
                      <a:pt x="1634189" y="324730"/>
                      <a:pt x="1692490" y="443501"/>
                    </a:cubicBezTo>
                    <a:cubicBezTo>
                      <a:pt x="1700199" y="459160"/>
                      <a:pt x="1706865" y="463336"/>
                      <a:pt x="1724692" y="458839"/>
                    </a:cubicBezTo>
                    <a:cubicBezTo>
                      <a:pt x="1821941" y="434025"/>
                      <a:pt x="1921197" y="423103"/>
                      <a:pt x="2021417" y="423184"/>
                    </a:cubicBezTo>
                    <a:cubicBezTo>
                      <a:pt x="2055948" y="423184"/>
                      <a:pt x="2090559" y="426075"/>
                      <a:pt x="2125090" y="427681"/>
                    </a:cubicBezTo>
                    <a:cubicBezTo>
                      <a:pt x="2133362" y="434025"/>
                      <a:pt x="2133281" y="443501"/>
                      <a:pt x="2133040" y="452334"/>
                    </a:cubicBezTo>
                    <a:cubicBezTo>
                      <a:pt x="2131836" y="493691"/>
                      <a:pt x="2139706" y="534566"/>
                      <a:pt x="2138581" y="575842"/>
                    </a:cubicBezTo>
                    <a:cubicBezTo>
                      <a:pt x="2146371" y="665783"/>
                      <a:pt x="2155204" y="755564"/>
                      <a:pt x="2168695" y="844943"/>
                    </a:cubicBezTo>
                    <a:cubicBezTo>
                      <a:pt x="2181303" y="928379"/>
                      <a:pt x="2195919" y="1011334"/>
                      <a:pt x="2218163" y="1092843"/>
                    </a:cubicBezTo>
                    <a:cubicBezTo>
                      <a:pt x="2222419" y="1108502"/>
                      <a:pt x="2235589" y="1162065"/>
                      <a:pt x="2238480" y="1172504"/>
                    </a:cubicBezTo>
                    <a:cubicBezTo>
                      <a:pt x="2295818" y="1383946"/>
                      <a:pt x="2431773" y="1780731"/>
                      <a:pt x="2461646" y="1856056"/>
                    </a:cubicBezTo>
                    <a:cubicBezTo>
                      <a:pt x="2553193" y="1770130"/>
                      <a:pt x="2642893" y="1682197"/>
                      <a:pt x="2730024" y="1591854"/>
                    </a:cubicBezTo>
                    <a:cubicBezTo>
                      <a:pt x="2803020" y="1516208"/>
                      <a:pt x="2873608" y="1438232"/>
                      <a:pt x="2942188" y="1358409"/>
                    </a:cubicBezTo>
                    <a:cubicBezTo>
                      <a:pt x="3033494" y="1252086"/>
                      <a:pt x="3138693" y="1161904"/>
                      <a:pt x="3258587" y="1089148"/>
                    </a:cubicBezTo>
                    <a:cubicBezTo>
                      <a:pt x="3262442" y="1086820"/>
                      <a:pt x="3265976" y="1084009"/>
                      <a:pt x="3269830" y="1081600"/>
                    </a:cubicBezTo>
                    <a:cubicBezTo>
                      <a:pt x="3355354" y="1030526"/>
                      <a:pt x="3445376" y="990294"/>
                      <a:pt x="3542624" y="967166"/>
                    </a:cubicBezTo>
                    <a:cubicBezTo>
                      <a:pt x="3629594" y="948696"/>
                      <a:pt x="3715279" y="950463"/>
                      <a:pt x="3800000" y="980416"/>
                    </a:cubicBezTo>
                    <a:cubicBezTo>
                      <a:pt x="3832443" y="991900"/>
                      <a:pt x="3867375" y="996477"/>
                      <a:pt x="3896767" y="1016152"/>
                    </a:cubicBezTo>
                    <a:cubicBezTo>
                      <a:pt x="3966712" y="1067145"/>
                      <a:pt x="3999235" y="1134440"/>
                      <a:pt x="3985905" y="1221571"/>
                    </a:cubicBezTo>
                    <a:cubicBezTo>
                      <a:pt x="3984861" y="1228316"/>
                      <a:pt x="3985263" y="1235062"/>
                      <a:pt x="3986146" y="1241807"/>
                    </a:cubicBezTo>
                    <a:cubicBezTo>
                      <a:pt x="3997228" y="1320345"/>
                      <a:pt x="3978678" y="1392940"/>
                      <a:pt x="3940934" y="1461199"/>
                    </a:cubicBezTo>
                    <a:cubicBezTo>
                      <a:pt x="3891467" y="1550658"/>
                      <a:pt x="3816623" y="1616909"/>
                      <a:pt x="3740093" y="1682117"/>
                    </a:cubicBezTo>
                    <a:cubicBezTo>
                      <a:pt x="3561094" y="1834615"/>
                      <a:pt x="3369809" y="1971534"/>
                      <a:pt x="3186715" y="2118652"/>
                    </a:cubicBezTo>
                    <a:cubicBezTo>
                      <a:pt x="3050679" y="2227946"/>
                      <a:pt x="2929259" y="2352177"/>
                      <a:pt x="2819483" y="2487892"/>
                    </a:cubicBezTo>
                    <a:cubicBezTo>
                      <a:pt x="2806554" y="2503872"/>
                      <a:pt x="2804867" y="2515677"/>
                      <a:pt x="2817074" y="2533344"/>
                    </a:cubicBezTo>
                    <a:cubicBezTo>
                      <a:pt x="2856905" y="2591002"/>
                      <a:pt x="2940823" y="2688251"/>
                      <a:pt x="3007636" y="2858015"/>
                    </a:cubicBezTo>
                    <a:cubicBezTo>
                      <a:pt x="3102315" y="3076764"/>
                      <a:pt x="3215866" y="3285395"/>
                      <a:pt x="3344112" y="3486156"/>
                    </a:cubicBezTo>
                    <a:cubicBezTo>
                      <a:pt x="3451639" y="3654555"/>
                      <a:pt x="3570410" y="3814601"/>
                      <a:pt x="3699218" y="3967180"/>
                    </a:cubicBezTo>
                    <a:cubicBezTo>
                      <a:pt x="3758884" y="4037848"/>
                      <a:pt x="3820478" y="4106829"/>
                      <a:pt x="3884962" y="4173321"/>
                    </a:cubicBezTo>
                    <a:cubicBezTo>
                      <a:pt x="3919493" y="4208976"/>
                      <a:pt x="3952739" y="4245917"/>
                      <a:pt x="3988635" y="4280206"/>
                    </a:cubicBezTo>
                    <a:cubicBezTo>
                      <a:pt x="4090381" y="4377295"/>
                      <a:pt x="4193412" y="4473018"/>
                      <a:pt x="4303108" y="4561352"/>
                    </a:cubicBezTo>
                    <a:cubicBezTo>
                      <a:pt x="4313628" y="4569784"/>
                      <a:pt x="4324790" y="4577574"/>
                      <a:pt x="4332419" y="4589138"/>
                    </a:cubicBezTo>
                    <a:cubicBezTo>
                      <a:pt x="4247377" y="4693212"/>
                      <a:pt x="4145068" y="4776488"/>
                      <a:pt x="4027904" y="4841936"/>
                    </a:cubicBezTo>
                    <a:cubicBezTo>
                      <a:pt x="4016099" y="4848521"/>
                      <a:pt x="4004295" y="4855187"/>
                      <a:pt x="3993293" y="4862816"/>
                    </a:cubicBezTo>
                    <a:cubicBezTo>
                      <a:pt x="3983415" y="4869802"/>
                      <a:pt x="3962295" y="4891886"/>
                      <a:pt x="3979962" y="4905055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8476B467-5287-4A98-96D9-965C2448D8B0}"/>
                  </a:ext>
                </a:extLst>
              </p:cNvPr>
              <p:cNvSpPr/>
              <p:nvPr/>
            </p:nvSpPr>
            <p:spPr>
              <a:xfrm>
                <a:off x="4540090" y="4607844"/>
                <a:ext cx="988126" cy="1118747"/>
              </a:xfrm>
              <a:custGeom>
                <a:avLst/>
                <a:gdLst>
                  <a:gd name="connsiteX0" fmla="*/ 1321274 w 1416719"/>
                  <a:gd name="connsiteY0" fmla="*/ 81093 h 1603996"/>
                  <a:gd name="connsiteX1" fmla="*/ 1397483 w 1416719"/>
                  <a:gd name="connsiteY1" fmla="*/ 408334 h 1603996"/>
                  <a:gd name="connsiteX2" fmla="*/ 1198087 w 1416719"/>
                  <a:gd name="connsiteY2" fmla="*/ 642261 h 1603996"/>
                  <a:gd name="connsiteX3" fmla="*/ 1000297 w 1416719"/>
                  <a:gd name="connsiteY3" fmla="*/ 740714 h 1603996"/>
                  <a:gd name="connsiteX4" fmla="*/ 785323 w 1416719"/>
                  <a:gd name="connsiteY4" fmla="*/ 884138 h 1603996"/>
                  <a:gd name="connsiteX5" fmla="*/ 632583 w 1416719"/>
                  <a:gd name="connsiteY5" fmla="*/ 1089557 h 1603996"/>
                  <a:gd name="connsiteX6" fmla="*/ 409016 w 1416719"/>
                  <a:gd name="connsiteY6" fmla="*/ 1441370 h 1603996"/>
                  <a:gd name="connsiteX7" fmla="*/ 146982 w 1416719"/>
                  <a:gd name="connsiteY7" fmla="*/ 1602220 h 1603996"/>
                  <a:gd name="connsiteX8" fmla="*/ 46762 w 1416719"/>
                  <a:gd name="connsiteY8" fmla="*/ 1578049 h 1603996"/>
                  <a:gd name="connsiteX9" fmla="*/ 828 w 1416719"/>
                  <a:gd name="connsiteY9" fmla="*/ 1447474 h 1603996"/>
                  <a:gd name="connsiteX10" fmla="*/ 29095 w 1416719"/>
                  <a:gd name="connsiteY10" fmla="*/ 1201661 h 1603996"/>
                  <a:gd name="connsiteX11" fmla="*/ 216205 w 1416719"/>
                  <a:gd name="connsiteY11" fmla="*/ 724814 h 1603996"/>
                  <a:gd name="connsiteX12" fmla="*/ 441298 w 1416719"/>
                  <a:gd name="connsiteY12" fmla="*/ 426241 h 1603996"/>
                  <a:gd name="connsiteX13" fmla="*/ 663179 w 1416719"/>
                  <a:gd name="connsiteY13" fmla="*/ 201389 h 1603996"/>
                  <a:gd name="connsiteX14" fmla="*/ 827402 w 1416719"/>
                  <a:gd name="connsiteY14" fmla="*/ 71456 h 1603996"/>
                  <a:gd name="connsiteX15" fmla="*/ 845069 w 1416719"/>
                  <a:gd name="connsiteY15" fmla="*/ 57725 h 1603996"/>
                  <a:gd name="connsiteX16" fmla="*/ 1004152 w 1416719"/>
                  <a:gd name="connsiteY16" fmla="*/ 4402 h 1603996"/>
                  <a:gd name="connsiteX17" fmla="*/ 1255344 w 1416719"/>
                  <a:gd name="connsiteY17" fmla="*/ 37247 h 1603996"/>
                  <a:gd name="connsiteX18" fmla="*/ 1321274 w 1416719"/>
                  <a:gd name="connsiteY18" fmla="*/ 81093 h 160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16719" h="1603996">
                    <a:moveTo>
                      <a:pt x="1321274" y="81093"/>
                    </a:moveTo>
                    <a:cubicBezTo>
                      <a:pt x="1426634" y="171516"/>
                      <a:pt x="1432496" y="285629"/>
                      <a:pt x="1397483" y="408334"/>
                    </a:cubicBezTo>
                    <a:cubicBezTo>
                      <a:pt x="1366727" y="516183"/>
                      <a:pt x="1293328" y="588537"/>
                      <a:pt x="1198087" y="642261"/>
                    </a:cubicBezTo>
                    <a:cubicBezTo>
                      <a:pt x="1133844" y="678478"/>
                      <a:pt x="1066147" y="707629"/>
                      <a:pt x="1000297" y="740714"/>
                    </a:cubicBezTo>
                    <a:cubicBezTo>
                      <a:pt x="922643" y="779742"/>
                      <a:pt x="849325" y="824953"/>
                      <a:pt x="785323" y="884138"/>
                    </a:cubicBezTo>
                    <a:cubicBezTo>
                      <a:pt x="721641" y="943081"/>
                      <a:pt x="674582" y="1014311"/>
                      <a:pt x="632583" y="1089557"/>
                    </a:cubicBezTo>
                    <a:cubicBezTo>
                      <a:pt x="564726" y="1210977"/>
                      <a:pt x="492291" y="1329667"/>
                      <a:pt x="409016" y="1441370"/>
                    </a:cubicBezTo>
                    <a:cubicBezTo>
                      <a:pt x="343006" y="1529866"/>
                      <a:pt x="255795" y="1583509"/>
                      <a:pt x="146982" y="1602220"/>
                    </a:cubicBezTo>
                    <a:cubicBezTo>
                      <a:pt x="109962" y="1608564"/>
                      <a:pt x="77439" y="1597321"/>
                      <a:pt x="46762" y="1578049"/>
                    </a:cubicBezTo>
                    <a:cubicBezTo>
                      <a:pt x="10063" y="1542072"/>
                      <a:pt x="3478" y="1495174"/>
                      <a:pt x="828" y="1447474"/>
                    </a:cubicBezTo>
                    <a:cubicBezTo>
                      <a:pt x="-3829" y="1363957"/>
                      <a:pt x="11910" y="1282689"/>
                      <a:pt x="29095" y="1201661"/>
                    </a:cubicBezTo>
                    <a:cubicBezTo>
                      <a:pt x="64911" y="1032299"/>
                      <a:pt x="127147" y="873216"/>
                      <a:pt x="216205" y="724814"/>
                    </a:cubicBezTo>
                    <a:cubicBezTo>
                      <a:pt x="280689" y="617366"/>
                      <a:pt x="356978" y="518833"/>
                      <a:pt x="441298" y="426241"/>
                    </a:cubicBezTo>
                    <a:cubicBezTo>
                      <a:pt x="512287" y="348266"/>
                      <a:pt x="588255" y="275269"/>
                      <a:pt x="663179" y="201389"/>
                    </a:cubicBezTo>
                    <a:cubicBezTo>
                      <a:pt x="712968" y="152323"/>
                      <a:pt x="767013" y="107593"/>
                      <a:pt x="827402" y="71456"/>
                    </a:cubicBezTo>
                    <a:cubicBezTo>
                      <a:pt x="833907" y="67602"/>
                      <a:pt x="840251" y="63667"/>
                      <a:pt x="845069" y="57725"/>
                    </a:cubicBezTo>
                    <a:cubicBezTo>
                      <a:pt x="895018" y="30903"/>
                      <a:pt x="947939" y="11790"/>
                      <a:pt x="1004152" y="4402"/>
                    </a:cubicBezTo>
                    <a:cubicBezTo>
                      <a:pt x="1090559" y="-7001"/>
                      <a:pt x="1174799" y="3679"/>
                      <a:pt x="1255344" y="37247"/>
                    </a:cubicBezTo>
                    <a:cubicBezTo>
                      <a:pt x="1279757" y="47205"/>
                      <a:pt x="1305776" y="56681"/>
                      <a:pt x="1321274" y="810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850B23B9-484B-408E-BC7E-33E154666001}"/>
                  </a:ext>
                </a:extLst>
              </p:cNvPr>
              <p:cNvSpPr/>
              <p:nvPr/>
            </p:nvSpPr>
            <p:spPr>
              <a:xfrm>
                <a:off x="2075091" y="3901488"/>
                <a:ext cx="2439847" cy="2231143"/>
              </a:xfrm>
              <a:custGeom>
                <a:avLst/>
                <a:gdLst>
                  <a:gd name="connsiteX0" fmla="*/ 802908 w 2439847"/>
                  <a:gd name="connsiteY0" fmla="*/ 2193759 h 2231143"/>
                  <a:gd name="connsiteX1" fmla="*/ 806381 w 2439847"/>
                  <a:gd name="connsiteY1" fmla="*/ 2195115 h 2231143"/>
                  <a:gd name="connsiteX2" fmla="*/ 803300 w 2439847"/>
                  <a:gd name="connsiteY2" fmla="*/ 2195103 h 2231143"/>
                  <a:gd name="connsiteX3" fmla="*/ 802908 w 2439847"/>
                  <a:gd name="connsiteY3" fmla="*/ 2193759 h 2231143"/>
                  <a:gd name="connsiteX4" fmla="*/ 1353770 w 2439847"/>
                  <a:gd name="connsiteY4" fmla="*/ 2140661 h 2231143"/>
                  <a:gd name="connsiteX5" fmla="*/ 1357355 w 2439847"/>
                  <a:gd name="connsiteY5" fmla="*/ 2149791 h 2231143"/>
                  <a:gd name="connsiteX6" fmla="*/ 1202710 w 2439847"/>
                  <a:gd name="connsiteY6" fmla="*/ 2209778 h 2231143"/>
                  <a:gd name="connsiteX7" fmla="*/ 1068173 w 2439847"/>
                  <a:gd name="connsiteY7" fmla="*/ 2229661 h 2231143"/>
                  <a:gd name="connsiteX8" fmla="*/ 808789 w 2439847"/>
                  <a:gd name="connsiteY8" fmla="*/ 2196055 h 2231143"/>
                  <a:gd name="connsiteX9" fmla="*/ 806381 w 2439847"/>
                  <a:gd name="connsiteY9" fmla="*/ 2195115 h 2231143"/>
                  <a:gd name="connsiteX10" fmla="*/ 919298 w 2439847"/>
                  <a:gd name="connsiteY10" fmla="*/ 2195551 h 2231143"/>
                  <a:gd name="connsiteX11" fmla="*/ 1027510 w 2439847"/>
                  <a:gd name="connsiteY11" fmla="*/ 2195327 h 2231143"/>
                  <a:gd name="connsiteX12" fmla="*/ 1043192 w 2439847"/>
                  <a:gd name="connsiteY12" fmla="*/ 2194319 h 2231143"/>
                  <a:gd name="connsiteX13" fmla="*/ 1334111 w 2439847"/>
                  <a:gd name="connsiteY13" fmla="*/ 2145702 h 2231143"/>
                  <a:gd name="connsiteX14" fmla="*/ 1353770 w 2439847"/>
                  <a:gd name="connsiteY14" fmla="*/ 2140661 h 2231143"/>
                  <a:gd name="connsiteX15" fmla="*/ 641655 w 2439847"/>
                  <a:gd name="connsiteY15" fmla="*/ 635998 h 2231143"/>
                  <a:gd name="connsiteX16" fmla="*/ 720461 w 2439847"/>
                  <a:gd name="connsiteY16" fmla="*/ 735248 h 2231143"/>
                  <a:gd name="connsiteX17" fmla="*/ 725839 w 2439847"/>
                  <a:gd name="connsiteY17" fmla="*/ 740905 h 2231143"/>
                  <a:gd name="connsiteX18" fmla="*/ 740177 w 2439847"/>
                  <a:gd name="connsiteY18" fmla="*/ 752499 h 2231143"/>
                  <a:gd name="connsiteX19" fmla="*/ 962482 w 2439847"/>
                  <a:gd name="connsiteY19" fmla="*/ 994464 h 2231143"/>
                  <a:gd name="connsiteX20" fmla="*/ 1343465 w 2439847"/>
                  <a:gd name="connsiteY20" fmla="*/ 1270651 h 2231143"/>
                  <a:gd name="connsiteX21" fmla="*/ 1548518 w 2439847"/>
                  <a:gd name="connsiteY21" fmla="*/ 1358699 h 2231143"/>
                  <a:gd name="connsiteX22" fmla="*/ 1654322 w 2439847"/>
                  <a:gd name="connsiteY22" fmla="*/ 1390402 h 2231143"/>
                  <a:gd name="connsiteX23" fmla="*/ 1810199 w 2439847"/>
                  <a:gd name="connsiteY23" fmla="*/ 1426304 h 2231143"/>
                  <a:gd name="connsiteX24" fmla="*/ 1951905 w 2439847"/>
                  <a:gd name="connsiteY24" fmla="*/ 1445236 h 2231143"/>
                  <a:gd name="connsiteX25" fmla="*/ 2111982 w 2439847"/>
                  <a:gd name="connsiteY25" fmla="*/ 1451509 h 2231143"/>
                  <a:gd name="connsiteX26" fmla="*/ 2228036 w 2439847"/>
                  <a:gd name="connsiteY26" fmla="*/ 1445348 h 2231143"/>
                  <a:gd name="connsiteX27" fmla="*/ 2368510 w 2439847"/>
                  <a:gd name="connsiteY27" fmla="*/ 1427200 h 2231143"/>
                  <a:gd name="connsiteX28" fmla="*/ 2416455 w 2439847"/>
                  <a:gd name="connsiteY28" fmla="*/ 1417790 h 2231143"/>
                  <a:gd name="connsiteX29" fmla="*/ 2436563 w 2439847"/>
                  <a:gd name="connsiteY29" fmla="*/ 1416894 h 2231143"/>
                  <a:gd name="connsiteX30" fmla="*/ 2436730 w 2439847"/>
                  <a:gd name="connsiteY30" fmla="*/ 1434146 h 2231143"/>
                  <a:gd name="connsiteX31" fmla="*/ 2393603 w 2439847"/>
                  <a:gd name="connsiteY31" fmla="*/ 1579940 h 2231143"/>
                  <a:gd name="connsiteX32" fmla="*/ 2387553 w 2439847"/>
                  <a:gd name="connsiteY32" fmla="*/ 1592318 h 2231143"/>
                  <a:gd name="connsiteX33" fmla="*/ 2277773 w 2439847"/>
                  <a:gd name="connsiteY33" fmla="*/ 1634494 h 2231143"/>
                  <a:gd name="connsiteX34" fmla="*/ 2067678 w 2439847"/>
                  <a:gd name="connsiteY34" fmla="*/ 1667036 h 2231143"/>
                  <a:gd name="connsiteX35" fmla="*/ 1964227 w 2439847"/>
                  <a:gd name="connsiteY35" fmla="*/ 1660260 h 2231143"/>
                  <a:gd name="connsiteX36" fmla="*/ 1791771 w 2439847"/>
                  <a:gd name="connsiteY36" fmla="*/ 1727136 h 2231143"/>
                  <a:gd name="connsiteX37" fmla="*/ 1606993 w 2439847"/>
                  <a:gd name="connsiteY37" fmla="*/ 1926812 h 2231143"/>
                  <a:gd name="connsiteX38" fmla="*/ 1603184 w 2439847"/>
                  <a:gd name="connsiteY38" fmla="*/ 1929557 h 2231143"/>
                  <a:gd name="connsiteX39" fmla="*/ 1554063 w 2439847"/>
                  <a:gd name="connsiteY39" fmla="*/ 1891470 h 2231143"/>
                  <a:gd name="connsiteX40" fmla="*/ 1389113 w 2439847"/>
                  <a:gd name="connsiteY40" fmla="*/ 1743883 h 2231143"/>
                  <a:gd name="connsiteX41" fmla="*/ 1253400 w 2439847"/>
                  <a:gd name="connsiteY41" fmla="*/ 1606041 h 2231143"/>
                  <a:gd name="connsiteX42" fmla="*/ 1074279 w 2439847"/>
                  <a:gd name="connsiteY42" fmla="*/ 1394154 h 2231143"/>
                  <a:gd name="connsiteX43" fmla="*/ 922995 w 2439847"/>
                  <a:gd name="connsiteY43" fmla="*/ 1182155 h 2231143"/>
                  <a:gd name="connsiteX44" fmla="*/ 797363 w 2439847"/>
                  <a:gd name="connsiteY44" fmla="*/ 971836 h 2231143"/>
                  <a:gd name="connsiteX45" fmla="*/ 703602 w 2439847"/>
                  <a:gd name="connsiteY45" fmla="*/ 786554 h 2231143"/>
                  <a:gd name="connsiteX46" fmla="*/ 643111 w 2439847"/>
                  <a:gd name="connsiteY46" fmla="*/ 646696 h 2231143"/>
                  <a:gd name="connsiteX47" fmla="*/ 641655 w 2439847"/>
                  <a:gd name="connsiteY47" fmla="*/ 635998 h 2231143"/>
                  <a:gd name="connsiteX48" fmla="*/ 288398 w 2439847"/>
                  <a:gd name="connsiteY48" fmla="*/ 0 h 2231143"/>
                  <a:gd name="connsiteX49" fmla="*/ 300721 w 2439847"/>
                  <a:gd name="connsiteY49" fmla="*/ 25484 h 2231143"/>
                  <a:gd name="connsiteX50" fmla="*/ 241573 w 2439847"/>
                  <a:gd name="connsiteY50" fmla="*/ 86312 h 2231143"/>
                  <a:gd name="connsiteX51" fmla="*/ 133081 w 2439847"/>
                  <a:gd name="connsiteY51" fmla="*/ 211943 h 2231143"/>
                  <a:gd name="connsiteX52" fmla="*/ 0 w 2439847"/>
                  <a:gd name="connsiteY52" fmla="*/ 385575 h 2231143"/>
                  <a:gd name="connsiteX53" fmla="*/ 93257 w 2439847"/>
                  <a:gd name="connsiteY53" fmla="*/ 205950 h 2231143"/>
                  <a:gd name="connsiteX54" fmla="*/ 243534 w 2439847"/>
                  <a:gd name="connsiteY54" fmla="*/ 43688 h 2231143"/>
                  <a:gd name="connsiteX55" fmla="*/ 288398 w 2439847"/>
                  <a:gd name="connsiteY55" fmla="*/ 0 h 223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9847" h="2231143">
                    <a:moveTo>
                      <a:pt x="802908" y="2193759"/>
                    </a:moveTo>
                    <a:lnTo>
                      <a:pt x="806381" y="2195115"/>
                    </a:lnTo>
                    <a:lnTo>
                      <a:pt x="803300" y="2195103"/>
                    </a:lnTo>
                    <a:cubicBezTo>
                      <a:pt x="802572" y="2192862"/>
                      <a:pt x="802572" y="2193646"/>
                      <a:pt x="802908" y="2193759"/>
                    </a:cubicBezTo>
                    <a:close/>
                    <a:moveTo>
                      <a:pt x="1353770" y="2140661"/>
                    </a:moveTo>
                    <a:cubicBezTo>
                      <a:pt x="1357019" y="2142902"/>
                      <a:pt x="1356963" y="2146430"/>
                      <a:pt x="1357355" y="2149791"/>
                    </a:cubicBezTo>
                    <a:cubicBezTo>
                      <a:pt x="1309130" y="2178356"/>
                      <a:pt x="1256592" y="2195999"/>
                      <a:pt x="1202710" y="2209778"/>
                    </a:cubicBezTo>
                    <a:cubicBezTo>
                      <a:pt x="1158630" y="2221035"/>
                      <a:pt x="1113766" y="2226412"/>
                      <a:pt x="1068173" y="2229661"/>
                    </a:cubicBezTo>
                    <a:cubicBezTo>
                      <a:pt x="979117" y="2235990"/>
                      <a:pt x="893365" y="2221540"/>
                      <a:pt x="808789" y="2196055"/>
                    </a:cubicBezTo>
                    <a:lnTo>
                      <a:pt x="806381" y="2195115"/>
                    </a:lnTo>
                    <a:lnTo>
                      <a:pt x="919298" y="2195551"/>
                    </a:lnTo>
                    <a:cubicBezTo>
                      <a:pt x="955480" y="2197399"/>
                      <a:pt x="991439" y="2198688"/>
                      <a:pt x="1027510" y="2195327"/>
                    </a:cubicBezTo>
                    <a:cubicBezTo>
                      <a:pt x="1032718" y="2194823"/>
                      <a:pt x="1037928" y="2194431"/>
                      <a:pt x="1043192" y="2194319"/>
                    </a:cubicBezTo>
                    <a:cubicBezTo>
                      <a:pt x="1142611" y="2192639"/>
                      <a:pt x="1239733" y="2177516"/>
                      <a:pt x="1334111" y="2145702"/>
                    </a:cubicBezTo>
                    <a:cubicBezTo>
                      <a:pt x="1340495" y="2143518"/>
                      <a:pt x="1346713" y="2140324"/>
                      <a:pt x="1353770" y="2140661"/>
                    </a:cubicBezTo>
                    <a:close/>
                    <a:moveTo>
                      <a:pt x="641655" y="635998"/>
                    </a:moveTo>
                    <a:cubicBezTo>
                      <a:pt x="667924" y="669100"/>
                      <a:pt x="694136" y="702202"/>
                      <a:pt x="720461" y="735248"/>
                    </a:cubicBezTo>
                    <a:cubicBezTo>
                      <a:pt x="722086" y="737264"/>
                      <a:pt x="724046" y="739001"/>
                      <a:pt x="725839" y="740905"/>
                    </a:cubicBezTo>
                    <a:cubicBezTo>
                      <a:pt x="732280" y="742754"/>
                      <a:pt x="736200" y="747514"/>
                      <a:pt x="740177" y="752499"/>
                    </a:cubicBezTo>
                    <a:cubicBezTo>
                      <a:pt x="808958" y="838083"/>
                      <a:pt x="882499" y="919411"/>
                      <a:pt x="962482" y="994464"/>
                    </a:cubicBezTo>
                    <a:cubicBezTo>
                      <a:pt x="1077640" y="1102620"/>
                      <a:pt x="1202599" y="1197614"/>
                      <a:pt x="1343465" y="1270651"/>
                    </a:cubicBezTo>
                    <a:cubicBezTo>
                      <a:pt x="1409725" y="1305042"/>
                      <a:pt x="1477722" y="1334951"/>
                      <a:pt x="1548518" y="1358699"/>
                    </a:cubicBezTo>
                    <a:cubicBezTo>
                      <a:pt x="1583469" y="1370293"/>
                      <a:pt x="1619092" y="1379647"/>
                      <a:pt x="1654322" y="1390402"/>
                    </a:cubicBezTo>
                    <a:cubicBezTo>
                      <a:pt x="1705963" y="1403787"/>
                      <a:pt x="1757661" y="1416838"/>
                      <a:pt x="1810199" y="1426304"/>
                    </a:cubicBezTo>
                    <a:cubicBezTo>
                      <a:pt x="1857808" y="1429945"/>
                      <a:pt x="1904912" y="1437114"/>
                      <a:pt x="1951905" y="1445236"/>
                    </a:cubicBezTo>
                    <a:cubicBezTo>
                      <a:pt x="2005227" y="1448148"/>
                      <a:pt x="2058493" y="1452237"/>
                      <a:pt x="2111982" y="1451509"/>
                    </a:cubicBezTo>
                    <a:cubicBezTo>
                      <a:pt x="2150798" y="1451004"/>
                      <a:pt x="2189389" y="1448484"/>
                      <a:pt x="2228036" y="1445348"/>
                    </a:cubicBezTo>
                    <a:cubicBezTo>
                      <a:pt x="2275364" y="1443107"/>
                      <a:pt x="2321966" y="1435434"/>
                      <a:pt x="2368510" y="1427200"/>
                    </a:cubicBezTo>
                    <a:cubicBezTo>
                      <a:pt x="2384529" y="1424400"/>
                      <a:pt x="2400604" y="1421600"/>
                      <a:pt x="2416455" y="1417790"/>
                    </a:cubicBezTo>
                    <a:cubicBezTo>
                      <a:pt x="2423008" y="1416222"/>
                      <a:pt x="2429729" y="1414206"/>
                      <a:pt x="2436563" y="1416894"/>
                    </a:cubicBezTo>
                    <a:cubicBezTo>
                      <a:pt x="2442611" y="1422552"/>
                      <a:pt x="2438859" y="1428657"/>
                      <a:pt x="2436730" y="1434146"/>
                    </a:cubicBezTo>
                    <a:cubicBezTo>
                      <a:pt x="2418415" y="1481586"/>
                      <a:pt x="2401275" y="1529363"/>
                      <a:pt x="2393603" y="1579940"/>
                    </a:cubicBezTo>
                    <a:cubicBezTo>
                      <a:pt x="2392930" y="1584533"/>
                      <a:pt x="2391698" y="1589238"/>
                      <a:pt x="2387553" y="1592318"/>
                    </a:cubicBezTo>
                    <a:cubicBezTo>
                      <a:pt x="2350978" y="1606322"/>
                      <a:pt x="2315356" y="1622900"/>
                      <a:pt x="2277773" y="1634494"/>
                    </a:cubicBezTo>
                    <a:cubicBezTo>
                      <a:pt x="2209272" y="1655667"/>
                      <a:pt x="2139427" y="1667932"/>
                      <a:pt x="2067678" y="1667036"/>
                    </a:cubicBezTo>
                    <a:cubicBezTo>
                      <a:pt x="2033176" y="1666588"/>
                      <a:pt x="1998673" y="1663228"/>
                      <a:pt x="1964227" y="1660260"/>
                    </a:cubicBezTo>
                    <a:cubicBezTo>
                      <a:pt x="1895670" y="1654322"/>
                      <a:pt x="1837644" y="1673198"/>
                      <a:pt x="1791771" y="1727136"/>
                    </a:cubicBezTo>
                    <a:cubicBezTo>
                      <a:pt x="1732961" y="1796253"/>
                      <a:pt x="1671405" y="1862905"/>
                      <a:pt x="1606993" y="1926812"/>
                    </a:cubicBezTo>
                    <a:cubicBezTo>
                      <a:pt x="1605929" y="1927877"/>
                      <a:pt x="1604472" y="1928661"/>
                      <a:pt x="1603184" y="1929557"/>
                    </a:cubicBezTo>
                    <a:cubicBezTo>
                      <a:pt x="1583917" y="1920651"/>
                      <a:pt x="1569970" y="1904688"/>
                      <a:pt x="1554063" y="1891470"/>
                    </a:cubicBezTo>
                    <a:cubicBezTo>
                      <a:pt x="1497213" y="1844365"/>
                      <a:pt x="1443275" y="1794012"/>
                      <a:pt x="1389113" y="1743883"/>
                    </a:cubicBezTo>
                    <a:cubicBezTo>
                      <a:pt x="1341672" y="1699970"/>
                      <a:pt x="1297256" y="1653202"/>
                      <a:pt x="1253400" y="1606041"/>
                    </a:cubicBezTo>
                    <a:cubicBezTo>
                      <a:pt x="1190444" y="1538325"/>
                      <a:pt x="1130738" y="1467640"/>
                      <a:pt x="1074279" y="1394154"/>
                    </a:cubicBezTo>
                    <a:cubicBezTo>
                      <a:pt x="1021293" y="1325262"/>
                      <a:pt x="970436" y="1254912"/>
                      <a:pt x="922995" y="1182155"/>
                    </a:cubicBezTo>
                    <a:cubicBezTo>
                      <a:pt x="878354" y="1113710"/>
                      <a:pt x="836683" y="1043473"/>
                      <a:pt x="797363" y="971836"/>
                    </a:cubicBezTo>
                    <a:cubicBezTo>
                      <a:pt x="764037" y="911121"/>
                      <a:pt x="732168" y="849677"/>
                      <a:pt x="703602" y="786554"/>
                    </a:cubicBezTo>
                    <a:cubicBezTo>
                      <a:pt x="682655" y="740289"/>
                      <a:pt x="663106" y="693353"/>
                      <a:pt x="643111" y="646696"/>
                    </a:cubicBezTo>
                    <a:cubicBezTo>
                      <a:pt x="641823" y="643503"/>
                      <a:pt x="642103" y="639583"/>
                      <a:pt x="641655" y="635998"/>
                    </a:cubicBezTo>
                    <a:close/>
                    <a:moveTo>
                      <a:pt x="288398" y="0"/>
                    </a:moveTo>
                    <a:cubicBezTo>
                      <a:pt x="292487" y="8513"/>
                      <a:pt x="296631" y="16971"/>
                      <a:pt x="300721" y="25484"/>
                    </a:cubicBezTo>
                    <a:cubicBezTo>
                      <a:pt x="280948" y="45761"/>
                      <a:pt x="260729" y="65532"/>
                      <a:pt x="241573" y="86312"/>
                    </a:cubicBezTo>
                    <a:cubicBezTo>
                      <a:pt x="204103" y="127088"/>
                      <a:pt x="168031" y="169039"/>
                      <a:pt x="133081" y="211943"/>
                    </a:cubicBezTo>
                    <a:cubicBezTo>
                      <a:pt x="87040" y="268514"/>
                      <a:pt x="43296" y="326764"/>
                      <a:pt x="0" y="385575"/>
                    </a:cubicBezTo>
                    <a:cubicBezTo>
                      <a:pt x="23861" y="321892"/>
                      <a:pt x="51082" y="260112"/>
                      <a:pt x="93257" y="205950"/>
                    </a:cubicBezTo>
                    <a:cubicBezTo>
                      <a:pt x="138682" y="147531"/>
                      <a:pt x="190267" y="94825"/>
                      <a:pt x="243534" y="43688"/>
                    </a:cubicBezTo>
                    <a:cubicBezTo>
                      <a:pt x="258601" y="29237"/>
                      <a:pt x="274899" y="16075"/>
                      <a:pt x="288398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id="{1C0803A8-DC4C-4941-991C-EE7EDFD93457}"/>
                  </a:ext>
                </a:extLst>
              </p:cNvPr>
              <p:cNvSpPr/>
              <p:nvPr/>
            </p:nvSpPr>
            <p:spPr>
              <a:xfrm>
                <a:off x="1411031" y="3176414"/>
                <a:ext cx="794732" cy="658218"/>
              </a:xfrm>
              <a:custGeom>
                <a:avLst/>
                <a:gdLst>
                  <a:gd name="connsiteX0" fmla="*/ 148651 w 794732"/>
                  <a:gd name="connsiteY0" fmla="*/ 340507 h 658218"/>
                  <a:gd name="connsiteX1" fmla="*/ 157613 w 794732"/>
                  <a:gd name="connsiteY1" fmla="*/ 344316 h 658218"/>
                  <a:gd name="connsiteX2" fmla="*/ 151508 w 794732"/>
                  <a:gd name="connsiteY2" fmla="*/ 350533 h 658218"/>
                  <a:gd name="connsiteX3" fmla="*/ 13610 w 794732"/>
                  <a:gd name="connsiteY3" fmla="*/ 454880 h 658218"/>
                  <a:gd name="connsiteX4" fmla="*/ 3192 w 794732"/>
                  <a:gd name="connsiteY4" fmla="*/ 459361 h 658218"/>
                  <a:gd name="connsiteX5" fmla="*/ 0 w 794732"/>
                  <a:gd name="connsiteY5" fmla="*/ 448439 h 658218"/>
                  <a:gd name="connsiteX6" fmla="*/ 44248 w 794732"/>
                  <a:gd name="connsiteY6" fmla="*/ 371089 h 658218"/>
                  <a:gd name="connsiteX7" fmla="*/ 148651 w 794732"/>
                  <a:gd name="connsiteY7" fmla="*/ 340507 h 658218"/>
                  <a:gd name="connsiteX8" fmla="*/ 794732 w 794732"/>
                  <a:gd name="connsiteY8" fmla="*/ 251787 h 658218"/>
                  <a:gd name="connsiteX9" fmla="*/ 686408 w 794732"/>
                  <a:gd name="connsiteY9" fmla="*/ 404695 h 658218"/>
                  <a:gd name="connsiteX10" fmla="*/ 658906 w 794732"/>
                  <a:gd name="connsiteY10" fmla="*/ 419258 h 658218"/>
                  <a:gd name="connsiteX11" fmla="*/ 530419 w 794732"/>
                  <a:gd name="connsiteY11" fmla="*/ 443398 h 658218"/>
                  <a:gd name="connsiteX12" fmla="*/ 436321 w 794732"/>
                  <a:gd name="connsiteY12" fmla="*/ 432756 h 658218"/>
                  <a:gd name="connsiteX13" fmla="*/ 409549 w 794732"/>
                  <a:gd name="connsiteY13" fmla="*/ 446198 h 658218"/>
                  <a:gd name="connsiteX14" fmla="*/ 305202 w 794732"/>
                  <a:gd name="connsiteY14" fmla="*/ 595466 h 658218"/>
                  <a:gd name="connsiteX15" fmla="*/ 292823 w 794732"/>
                  <a:gd name="connsiteY15" fmla="*/ 605100 h 658218"/>
                  <a:gd name="connsiteX16" fmla="*/ 175761 w 794732"/>
                  <a:gd name="connsiteY16" fmla="*/ 654389 h 658218"/>
                  <a:gd name="connsiteX17" fmla="*/ 43297 w 794732"/>
                  <a:gd name="connsiteY17" fmla="*/ 644532 h 658218"/>
                  <a:gd name="connsiteX18" fmla="*/ 165904 w 794732"/>
                  <a:gd name="connsiteY18" fmla="*/ 625712 h 658218"/>
                  <a:gd name="connsiteX19" fmla="*/ 390505 w 794732"/>
                  <a:gd name="connsiteY19" fmla="*/ 409848 h 658218"/>
                  <a:gd name="connsiteX20" fmla="*/ 411733 w 794732"/>
                  <a:gd name="connsiteY20" fmla="*/ 397862 h 658218"/>
                  <a:gd name="connsiteX21" fmla="*/ 789298 w 794732"/>
                  <a:gd name="connsiteY21" fmla="*/ 256716 h 658218"/>
                  <a:gd name="connsiteX22" fmla="*/ 794732 w 794732"/>
                  <a:gd name="connsiteY22" fmla="*/ 251787 h 658218"/>
                  <a:gd name="connsiteX23" fmla="*/ 586316 w 794732"/>
                  <a:gd name="connsiteY23" fmla="*/ 1364 h 658218"/>
                  <a:gd name="connsiteX24" fmla="*/ 630956 w 794732"/>
                  <a:gd name="connsiteY24" fmla="*/ 3157 h 658218"/>
                  <a:gd name="connsiteX25" fmla="*/ 619978 w 794732"/>
                  <a:gd name="connsiteY25" fmla="*/ 15647 h 658218"/>
                  <a:gd name="connsiteX26" fmla="*/ 497316 w 794732"/>
                  <a:gd name="connsiteY26" fmla="*/ 125763 h 658218"/>
                  <a:gd name="connsiteX27" fmla="*/ 488074 w 794732"/>
                  <a:gd name="connsiteY27" fmla="*/ 132260 h 658218"/>
                  <a:gd name="connsiteX28" fmla="*/ 485890 w 794732"/>
                  <a:gd name="connsiteY28" fmla="*/ 122459 h 658218"/>
                  <a:gd name="connsiteX29" fmla="*/ 586316 w 794732"/>
                  <a:gd name="connsiteY29" fmla="*/ 1364 h 65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4732" h="658218">
                    <a:moveTo>
                      <a:pt x="148651" y="340507"/>
                    </a:moveTo>
                    <a:cubicBezTo>
                      <a:pt x="151956" y="340732"/>
                      <a:pt x="156941" y="339163"/>
                      <a:pt x="157613" y="344316"/>
                    </a:cubicBezTo>
                    <a:cubicBezTo>
                      <a:pt x="158061" y="347733"/>
                      <a:pt x="154420" y="349245"/>
                      <a:pt x="151508" y="350533"/>
                    </a:cubicBezTo>
                    <a:cubicBezTo>
                      <a:pt x="97066" y="374113"/>
                      <a:pt x="52930" y="411304"/>
                      <a:pt x="13610" y="454880"/>
                    </a:cubicBezTo>
                    <a:cubicBezTo>
                      <a:pt x="11034" y="457737"/>
                      <a:pt x="8345" y="462162"/>
                      <a:pt x="3192" y="459361"/>
                    </a:cubicBezTo>
                    <a:cubicBezTo>
                      <a:pt x="-841" y="457177"/>
                      <a:pt x="392" y="453032"/>
                      <a:pt x="0" y="448439"/>
                    </a:cubicBezTo>
                    <a:cubicBezTo>
                      <a:pt x="4761" y="417634"/>
                      <a:pt x="18539" y="390637"/>
                      <a:pt x="44248" y="371089"/>
                    </a:cubicBezTo>
                    <a:cubicBezTo>
                      <a:pt x="74942" y="347789"/>
                      <a:pt x="110117" y="337931"/>
                      <a:pt x="148651" y="340507"/>
                    </a:cubicBezTo>
                    <a:close/>
                    <a:moveTo>
                      <a:pt x="794732" y="251787"/>
                    </a:moveTo>
                    <a:cubicBezTo>
                      <a:pt x="781681" y="319112"/>
                      <a:pt x="745554" y="370024"/>
                      <a:pt x="686408" y="404695"/>
                    </a:cubicBezTo>
                    <a:cubicBezTo>
                      <a:pt x="681479" y="407608"/>
                      <a:pt x="663723" y="417522"/>
                      <a:pt x="658906" y="419258"/>
                    </a:cubicBezTo>
                    <a:cubicBezTo>
                      <a:pt x="617515" y="437629"/>
                      <a:pt x="574947" y="442670"/>
                      <a:pt x="530419" y="443398"/>
                    </a:cubicBezTo>
                    <a:cubicBezTo>
                      <a:pt x="499725" y="443902"/>
                      <a:pt x="466567" y="439701"/>
                      <a:pt x="436321" y="432756"/>
                    </a:cubicBezTo>
                    <a:cubicBezTo>
                      <a:pt x="417446" y="428444"/>
                      <a:pt x="417166" y="428388"/>
                      <a:pt x="409549" y="446198"/>
                    </a:cubicBezTo>
                    <a:cubicBezTo>
                      <a:pt x="386024" y="508930"/>
                      <a:pt x="352810" y="554915"/>
                      <a:pt x="305202" y="595466"/>
                    </a:cubicBezTo>
                    <a:cubicBezTo>
                      <a:pt x="301448" y="598827"/>
                      <a:pt x="298536" y="600675"/>
                      <a:pt x="292823" y="605100"/>
                    </a:cubicBezTo>
                    <a:cubicBezTo>
                      <a:pt x="257088" y="629240"/>
                      <a:pt x="218722" y="646996"/>
                      <a:pt x="175761" y="654389"/>
                    </a:cubicBezTo>
                    <a:cubicBezTo>
                      <a:pt x="130673" y="662118"/>
                      <a:pt x="86761" y="657806"/>
                      <a:pt x="43297" y="644532"/>
                    </a:cubicBezTo>
                    <a:cubicBezTo>
                      <a:pt x="85305" y="644811"/>
                      <a:pt x="126248" y="638930"/>
                      <a:pt x="165904" y="625712"/>
                    </a:cubicBezTo>
                    <a:cubicBezTo>
                      <a:pt x="274844" y="589305"/>
                      <a:pt x="348778" y="516044"/>
                      <a:pt x="390505" y="409848"/>
                    </a:cubicBezTo>
                    <a:cubicBezTo>
                      <a:pt x="395098" y="398086"/>
                      <a:pt x="398683" y="394502"/>
                      <a:pt x="411733" y="397862"/>
                    </a:cubicBezTo>
                    <a:cubicBezTo>
                      <a:pt x="556071" y="435109"/>
                      <a:pt x="703826" y="379546"/>
                      <a:pt x="789298" y="256716"/>
                    </a:cubicBezTo>
                    <a:cubicBezTo>
                      <a:pt x="790642" y="254756"/>
                      <a:pt x="792939" y="253412"/>
                      <a:pt x="794732" y="251787"/>
                    </a:cubicBezTo>
                    <a:close/>
                    <a:moveTo>
                      <a:pt x="586316" y="1364"/>
                    </a:moveTo>
                    <a:cubicBezTo>
                      <a:pt x="599758" y="-708"/>
                      <a:pt x="615497" y="-652"/>
                      <a:pt x="630956" y="3157"/>
                    </a:cubicBezTo>
                    <a:cubicBezTo>
                      <a:pt x="638517" y="5005"/>
                      <a:pt x="624963" y="12679"/>
                      <a:pt x="619978" y="15647"/>
                    </a:cubicBezTo>
                    <a:cubicBezTo>
                      <a:pt x="571809" y="44268"/>
                      <a:pt x="529914" y="79779"/>
                      <a:pt x="497316" y="125763"/>
                    </a:cubicBezTo>
                    <a:cubicBezTo>
                      <a:pt x="495131" y="128787"/>
                      <a:pt x="493395" y="134388"/>
                      <a:pt x="488074" y="132260"/>
                    </a:cubicBezTo>
                    <a:cubicBezTo>
                      <a:pt x="483817" y="130523"/>
                      <a:pt x="485665" y="125763"/>
                      <a:pt x="485890" y="122459"/>
                    </a:cubicBezTo>
                    <a:cubicBezTo>
                      <a:pt x="489138" y="69024"/>
                      <a:pt x="534506" y="14246"/>
                      <a:pt x="586316" y="13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28">
                <a:extLst>
                  <a:ext uri="{FF2B5EF4-FFF2-40B4-BE49-F238E27FC236}">
                    <a16:creationId xmlns:a16="http://schemas.microsoft.com/office/drawing/2014/main" id="{4F5DCCD6-A48E-4529-902C-B72A84A94893}"/>
                  </a:ext>
                </a:extLst>
              </p:cNvPr>
              <p:cNvSpPr/>
              <p:nvPr/>
            </p:nvSpPr>
            <p:spPr>
              <a:xfrm>
                <a:off x="814464" y="3431884"/>
                <a:ext cx="4619352" cy="2276556"/>
              </a:xfrm>
              <a:custGeom>
                <a:avLst/>
                <a:gdLst>
                  <a:gd name="connsiteX0" fmla="*/ 3894128 w 4619352"/>
                  <a:gd name="connsiteY0" fmla="*/ 2024655 h 2276556"/>
                  <a:gd name="connsiteX1" fmla="*/ 3900562 w 4619352"/>
                  <a:gd name="connsiteY1" fmla="*/ 2029829 h 2276556"/>
                  <a:gd name="connsiteX2" fmla="*/ 3853233 w 4619352"/>
                  <a:gd name="connsiteY2" fmla="*/ 2179825 h 2276556"/>
                  <a:gd name="connsiteX3" fmla="*/ 3812345 w 4619352"/>
                  <a:gd name="connsiteY3" fmla="*/ 2154676 h 2276556"/>
                  <a:gd name="connsiteX4" fmla="*/ 3811057 w 4619352"/>
                  <a:gd name="connsiteY4" fmla="*/ 2134345 h 2276556"/>
                  <a:gd name="connsiteX5" fmla="*/ 3886055 w 4619352"/>
                  <a:gd name="connsiteY5" fmla="*/ 2026580 h 2276556"/>
                  <a:gd name="connsiteX6" fmla="*/ 3894128 w 4619352"/>
                  <a:gd name="connsiteY6" fmla="*/ 2024655 h 2276556"/>
                  <a:gd name="connsiteX7" fmla="*/ 4598842 w 4619352"/>
                  <a:gd name="connsiteY7" fmla="*/ 1452978 h 2276556"/>
                  <a:gd name="connsiteX8" fmla="*/ 4619061 w 4619352"/>
                  <a:gd name="connsiteY8" fmla="*/ 1476558 h 2276556"/>
                  <a:gd name="connsiteX9" fmla="*/ 4544512 w 4619352"/>
                  <a:gd name="connsiteY9" fmla="*/ 1541810 h 2276556"/>
                  <a:gd name="connsiteX10" fmla="*/ 4519924 w 4619352"/>
                  <a:gd name="connsiteY10" fmla="*/ 1509941 h 2276556"/>
                  <a:gd name="connsiteX11" fmla="*/ 4598842 w 4619352"/>
                  <a:gd name="connsiteY11" fmla="*/ 1452978 h 2276556"/>
                  <a:gd name="connsiteX12" fmla="*/ 4546417 w 4619352"/>
                  <a:gd name="connsiteY12" fmla="*/ 1298557 h 2276556"/>
                  <a:gd name="connsiteX13" fmla="*/ 4571733 w 4619352"/>
                  <a:gd name="connsiteY13" fmla="*/ 1319729 h 2276556"/>
                  <a:gd name="connsiteX14" fmla="*/ 4492759 w 4619352"/>
                  <a:gd name="connsiteY14" fmla="*/ 1418980 h 2276556"/>
                  <a:gd name="connsiteX15" fmla="*/ 4458257 w 4619352"/>
                  <a:gd name="connsiteY15" fmla="*/ 1380836 h 2276556"/>
                  <a:gd name="connsiteX16" fmla="*/ 4546417 w 4619352"/>
                  <a:gd name="connsiteY16" fmla="*/ 1298557 h 2276556"/>
                  <a:gd name="connsiteX17" fmla="*/ 4390596 w 4619352"/>
                  <a:gd name="connsiteY17" fmla="*/ 1282706 h 2276556"/>
                  <a:gd name="connsiteX18" fmla="*/ 4414400 w 4619352"/>
                  <a:gd name="connsiteY18" fmla="*/ 1306006 h 2276556"/>
                  <a:gd name="connsiteX19" fmla="*/ 4342707 w 4619352"/>
                  <a:gd name="connsiteY19" fmla="*/ 1383861 h 2276556"/>
                  <a:gd name="connsiteX20" fmla="*/ 4313190 w 4619352"/>
                  <a:gd name="connsiteY20" fmla="*/ 1348126 h 2276556"/>
                  <a:gd name="connsiteX21" fmla="*/ 4390596 w 4619352"/>
                  <a:gd name="connsiteY21" fmla="*/ 1282706 h 2276556"/>
                  <a:gd name="connsiteX22" fmla="*/ 4316608 w 4619352"/>
                  <a:gd name="connsiteY22" fmla="*/ 1219527 h 2276556"/>
                  <a:gd name="connsiteX23" fmla="*/ 4269559 w 4619352"/>
                  <a:gd name="connsiteY23" fmla="*/ 1252686 h 2276556"/>
                  <a:gd name="connsiteX24" fmla="*/ 4158155 w 4619352"/>
                  <a:gd name="connsiteY24" fmla="*/ 1351656 h 2276556"/>
                  <a:gd name="connsiteX25" fmla="*/ 4063665 w 4619352"/>
                  <a:gd name="connsiteY25" fmla="*/ 1446537 h 2276556"/>
                  <a:gd name="connsiteX26" fmla="*/ 3863316 w 4619352"/>
                  <a:gd name="connsiteY26" fmla="*/ 1712867 h 2276556"/>
                  <a:gd name="connsiteX27" fmla="*/ 3740429 w 4619352"/>
                  <a:gd name="connsiteY27" fmla="*/ 2062092 h 2276556"/>
                  <a:gd name="connsiteX28" fmla="*/ 3730683 w 4619352"/>
                  <a:gd name="connsiteY28" fmla="*/ 2191588 h 2276556"/>
                  <a:gd name="connsiteX29" fmla="*/ 3758520 w 4619352"/>
                  <a:gd name="connsiteY29" fmla="*/ 2271347 h 2276556"/>
                  <a:gd name="connsiteX30" fmla="*/ 3758241 w 4619352"/>
                  <a:gd name="connsiteY30" fmla="*/ 2276556 h 2276556"/>
                  <a:gd name="connsiteX31" fmla="*/ 3648236 w 4619352"/>
                  <a:gd name="connsiteY31" fmla="*/ 2124375 h 2276556"/>
                  <a:gd name="connsiteX32" fmla="*/ 3648236 w 4619352"/>
                  <a:gd name="connsiteY32" fmla="*/ 2061924 h 2276556"/>
                  <a:gd name="connsiteX33" fmla="*/ 3691813 w 4619352"/>
                  <a:gd name="connsiteY33" fmla="*/ 1905655 h 2276556"/>
                  <a:gd name="connsiteX34" fmla="*/ 3698870 w 4619352"/>
                  <a:gd name="connsiteY34" fmla="*/ 1888236 h 2276556"/>
                  <a:gd name="connsiteX35" fmla="*/ 3701502 w 4619352"/>
                  <a:gd name="connsiteY35" fmla="*/ 1873393 h 2276556"/>
                  <a:gd name="connsiteX36" fmla="*/ 3827694 w 4619352"/>
                  <a:gd name="connsiteY36" fmla="*/ 1626051 h 2276556"/>
                  <a:gd name="connsiteX37" fmla="*/ 3854914 w 4619352"/>
                  <a:gd name="connsiteY37" fmla="*/ 1591829 h 2276556"/>
                  <a:gd name="connsiteX38" fmla="*/ 4215902 w 4619352"/>
                  <a:gd name="connsiteY38" fmla="*/ 1266912 h 2276556"/>
                  <a:gd name="connsiteX39" fmla="*/ 4316608 w 4619352"/>
                  <a:gd name="connsiteY39" fmla="*/ 1219527 h 2276556"/>
                  <a:gd name="connsiteX40" fmla="*/ 782515 w 4619352"/>
                  <a:gd name="connsiteY40" fmla="*/ 896101 h 2276556"/>
                  <a:gd name="connsiteX41" fmla="*/ 802405 w 4619352"/>
                  <a:gd name="connsiteY41" fmla="*/ 903963 h 2276556"/>
                  <a:gd name="connsiteX42" fmla="*/ 1049076 w 4619352"/>
                  <a:gd name="connsiteY42" fmla="*/ 993468 h 2276556"/>
                  <a:gd name="connsiteX43" fmla="*/ 1054565 w 4619352"/>
                  <a:gd name="connsiteY43" fmla="*/ 996212 h 2276556"/>
                  <a:gd name="connsiteX44" fmla="*/ 1047788 w 4619352"/>
                  <a:gd name="connsiteY44" fmla="*/ 1190681 h 2276556"/>
                  <a:gd name="connsiteX45" fmla="*/ 1003372 w 4619352"/>
                  <a:gd name="connsiteY45" fmla="*/ 1406376 h 2276556"/>
                  <a:gd name="connsiteX46" fmla="*/ 881605 w 4619352"/>
                  <a:gd name="connsiteY46" fmla="*/ 1579504 h 2276556"/>
                  <a:gd name="connsiteX47" fmla="*/ 788571 w 4619352"/>
                  <a:gd name="connsiteY47" fmla="*/ 1618768 h 2276556"/>
                  <a:gd name="connsiteX48" fmla="*/ 742138 w 4619352"/>
                  <a:gd name="connsiteY48" fmla="*/ 1496833 h 2276556"/>
                  <a:gd name="connsiteX49" fmla="*/ 732896 w 4619352"/>
                  <a:gd name="connsiteY49" fmla="*/ 1352886 h 2276556"/>
                  <a:gd name="connsiteX50" fmla="*/ 744099 w 4619352"/>
                  <a:gd name="connsiteY50" fmla="*/ 1179087 h 2276556"/>
                  <a:gd name="connsiteX51" fmla="*/ 776697 w 4619352"/>
                  <a:gd name="connsiteY51" fmla="*/ 916341 h 2276556"/>
                  <a:gd name="connsiteX52" fmla="*/ 782515 w 4619352"/>
                  <a:gd name="connsiteY52" fmla="*/ 896101 h 2276556"/>
                  <a:gd name="connsiteX53" fmla="*/ 464662 w 4619352"/>
                  <a:gd name="connsiteY53" fmla="*/ 428436 h 2276556"/>
                  <a:gd name="connsiteX54" fmla="*/ 481858 w 4619352"/>
                  <a:gd name="connsiteY54" fmla="*/ 492680 h 2276556"/>
                  <a:gd name="connsiteX55" fmla="*/ 631181 w 4619352"/>
                  <a:gd name="connsiteY55" fmla="*/ 764218 h 2276556"/>
                  <a:gd name="connsiteX56" fmla="*/ 634374 w 4619352"/>
                  <a:gd name="connsiteY56" fmla="*/ 779397 h 2276556"/>
                  <a:gd name="connsiteX57" fmla="*/ 628324 w 4619352"/>
                  <a:gd name="connsiteY57" fmla="*/ 797096 h 2276556"/>
                  <a:gd name="connsiteX58" fmla="*/ 558424 w 4619352"/>
                  <a:gd name="connsiteY58" fmla="*/ 968320 h 2276556"/>
                  <a:gd name="connsiteX59" fmla="*/ 391625 w 4619352"/>
                  <a:gd name="connsiteY59" fmla="*/ 1261030 h 2276556"/>
                  <a:gd name="connsiteX60" fmla="*/ 197717 w 4619352"/>
                  <a:gd name="connsiteY60" fmla="*/ 1429508 h 2276556"/>
                  <a:gd name="connsiteX61" fmla="*/ 11091 w 4619352"/>
                  <a:gd name="connsiteY61" fmla="*/ 1456058 h 2276556"/>
                  <a:gd name="connsiteX62" fmla="*/ 7058 w 4619352"/>
                  <a:gd name="connsiteY62" fmla="*/ 1453818 h 2276556"/>
                  <a:gd name="connsiteX63" fmla="*/ 19157 w 4619352"/>
                  <a:gd name="connsiteY63" fmla="*/ 1271224 h 2276556"/>
                  <a:gd name="connsiteX64" fmla="*/ 100876 w 4619352"/>
                  <a:gd name="connsiteY64" fmla="*/ 1063986 h 2276556"/>
                  <a:gd name="connsiteX65" fmla="*/ 372805 w 4619352"/>
                  <a:gd name="connsiteY65" fmla="*/ 578656 h 2276556"/>
                  <a:gd name="connsiteX66" fmla="*/ 459901 w 4619352"/>
                  <a:gd name="connsiteY66" fmla="*/ 434765 h 2276556"/>
                  <a:gd name="connsiteX67" fmla="*/ 464662 w 4619352"/>
                  <a:gd name="connsiteY67" fmla="*/ 428436 h 2276556"/>
                  <a:gd name="connsiteX68" fmla="*/ 1268188 w 4619352"/>
                  <a:gd name="connsiteY68" fmla="*/ 153537 h 2276556"/>
                  <a:gd name="connsiteX69" fmla="*/ 1281463 w 4619352"/>
                  <a:gd name="connsiteY69" fmla="*/ 216156 h 2276556"/>
                  <a:gd name="connsiteX70" fmla="*/ 1262643 w 4619352"/>
                  <a:gd name="connsiteY70" fmla="*/ 349630 h 2276556"/>
                  <a:gd name="connsiteX71" fmla="*/ 1122505 w 4619352"/>
                  <a:gd name="connsiteY71" fmla="*/ 466523 h 2276556"/>
                  <a:gd name="connsiteX72" fmla="*/ 959515 w 4619352"/>
                  <a:gd name="connsiteY72" fmla="*/ 426980 h 2276556"/>
                  <a:gd name="connsiteX73" fmla="*/ 889334 w 4619352"/>
                  <a:gd name="connsiteY73" fmla="*/ 345316 h 2276556"/>
                  <a:gd name="connsiteX74" fmla="*/ 898016 w 4619352"/>
                  <a:gd name="connsiteY74" fmla="*/ 338987 h 2276556"/>
                  <a:gd name="connsiteX75" fmla="*/ 1009981 w 4619352"/>
                  <a:gd name="connsiteY75" fmla="*/ 175829 h 2276556"/>
                  <a:gd name="connsiteX76" fmla="*/ 1023255 w 4619352"/>
                  <a:gd name="connsiteY76" fmla="*/ 170844 h 2276556"/>
                  <a:gd name="connsiteX77" fmla="*/ 1236318 w 4619352"/>
                  <a:gd name="connsiteY77" fmla="*/ 166083 h 2276556"/>
                  <a:gd name="connsiteX78" fmla="*/ 1258386 w 4619352"/>
                  <a:gd name="connsiteY78" fmla="*/ 158466 h 2276556"/>
                  <a:gd name="connsiteX79" fmla="*/ 1268188 w 4619352"/>
                  <a:gd name="connsiteY79" fmla="*/ 153537 h 2276556"/>
                  <a:gd name="connsiteX80" fmla="*/ 996399 w 4619352"/>
                  <a:gd name="connsiteY80" fmla="*/ 698 h 2276556"/>
                  <a:gd name="connsiteX81" fmla="*/ 1000236 w 4619352"/>
                  <a:gd name="connsiteY81" fmla="*/ 19728 h 2276556"/>
                  <a:gd name="connsiteX82" fmla="*/ 1000292 w 4619352"/>
                  <a:gd name="connsiteY82" fmla="*/ 26001 h 2276556"/>
                  <a:gd name="connsiteX83" fmla="*/ 991050 w 4619352"/>
                  <a:gd name="connsiteY83" fmla="*/ 92374 h 2276556"/>
                  <a:gd name="connsiteX84" fmla="*/ 970942 w 4619352"/>
                  <a:gd name="connsiteY84" fmla="*/ 107273 h 2276556"/>
                  <a:gd name="connsiteX85" fmla="*/ 887990 w 4619352"/>
                  <a:gd name="connsiteY85" fmla="*/ 93102 h 2276556"/>
                  <a:gd name="connsiteX86" fmla="*/ 882894 w 4619352"/>
                  <a:gd name="connsiteY86" fmla="*/ 72154 h 2276556"/>
                  <a:gd name="connsiteX87" fmla="*/ 978112 w 4619352"/>
                  <a:gd name="connsiteY87" fmla="*/ 6454 h 2276556"/>
                  <a:gd name="connsiteX88" fmla="*/ 996399 w 4619352"/>
                  <a:gd name="connsiteY88" fmla="*/ 698 h 2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619352" h="2276556">
                    <a:moveTo>
                      <a:pt x="3894128" y="2024655"/>
                    </a:moveTo>
                    <a:cubicBezTo>
                      <a:pt x="3896515" y="2024970"/>
                      <a:pt x="3898630" y="2026468"/>
                      <a:pt x="3900562" y="2029829"/>
                    </a:cubicBezTo>
                    <a:cubicBezTo>
                      <a:pt x="3936801" y="2092785"/>
                      <a:pt x="3908067" y="2155516"/>
                      <a:pt x="3853233" y="2179825"/>
                    </a:cubicBezTo>
                    <a:cubicBezTo>
                      <a:pt x="3831221" y="2189571"/>
                      <a:pt x="3815034" y="2178593"/>
                      <a:pt x="3812345" y="2154676"/>
                    </a:cubicBezTo>
                    <a:cubicBezTo>
                      <a:pt x="3811562" y="2147955"/>
                      <a:pt x="3811449" y="2141178"/>
                      <a:pt x="3811057" y="2134345"/>
                    </a:cubicBezTo>
                    <a:cubicBezTo>
                      <a:pt x="3811337" y="2081246"/>
                      <a:pt x="3839623" y="2047640"/>
                      <a:pt x="3886055" y="2026580"/>
                    </a:cubicBezTo>
                    <a:cubicBezTo>
                      <a:pt x="3889080" y="2025208"/>
                      <a:pt x="3891740" y="2024340"/>
                      <a:pt x="3894128" y="2024655"/>
                    </a:cubicBezTo>
                    <a:close/>
                    <a:moveTo>
                      <a:pt x="4598842" y="1452978"/>
                    </a:moveTo>
                    <a:cubicBezTo>
                      <a:pt x="4613460" y="1453762"/>
                      <a:pt x="4620965" y="1462443"/>
                      <a:pt x="4619061" y="1476558"/>
                    </a:cubicBezTo>
                    <a:cubicBezTo>
                      <a:pt x="4614412" y="1510780"/>
                      <a:pt x="4579462" y="1541418"/>
                      <a:pt x="4544512" y="1541810"/>
                    </a:cubicBezTo>
                    <a:cubicBezTo>
                      <a:pt x="4522388" y="1542091"/>
                      <a:pt x="4513930" y="1531112"/>
                      <a:pt x="4519924" y="1509941"/>
                    </a:cubicBezTo>
                    <a:cubicBezTo>
                      <a:pt x="4529950" y="1474430"/>
                      <a:pt x="4562323" y="1451018"/>
                      <a:pt x="4598842" y="1452978"/>
                    </a:cubicBezTo>
                    <a:close/>
                    <a:moveTo>
                      <a:pt x="4546417" y="1298557"/>
                    </a:moveTo>
                    <a:cubicBezTo>
                      <a:pt x="4560420" y="1299341"/>
                      <a:pt x="4569213" y="1306231"/>
                      <a:pt x="4571733" y="1319729"/>
                    </a:cubicBezTo>
                    <a:cubicBezTo>
                      <a:pt x="4580135" y="1364482"/>
                      <a:pt x="4537568" y="1417748"/>
                      <a:pt x="4492759" y="1418980"/>
                    </a:cubicBezTo>
                    <a:cubicBezTo>
                      <a:pt x="4466658" y="1419653"/>
                      <a:pt x="4457977" y="1410074"/>
                      <a:pt x="4458257" y="1380836"/>
                    </a:cubicBezTo>
                    <a:cubicBezTo>
                      <a:pt x="4458705" y="1333788"/>
                      <a:pt x="4499424" y="1295869"/>
                      <a:pt x="4546417" y="1298557"/>
                    </a:cubicBezTo>
                    <a:close/>
                    <a:moveTo>
                      <a:pt x="4390596" y="1282706"/>
                    </a:moveTo>
                    <a:cubicBezTo>
                      <a:pt x="4408127" y="1282649"/>
                      <a:pt x="4414176" y="1288586"/>
                      <a:pt x="4414400" y="1306006"/>
                    </a:cubicBezTo>
                    <a:cubicBezTo>
                      <a:pt x="4414960" y="1345045"/>
                      <a:pt x="4381971" y="1380893"/>
                      <a:pt x="4342707" y="1383861"/>
                    </a:cubicBezTo>
                    <a:cubicBezTo>
                      <a:pt x="4317894" y="1385765"/>
                      <a:pt x="4306860" y="1372435"/>
                      <a:pt x="4313190" y="1348126"/>
                    </a:cubicBezTo>
                    <a:cubicBezTo>
                      <a:pt x="4322263" y="1313175"/>
                      <a:pt x="4358166" y="1282818"/>
                      <a:pt x="4390596" y="1282706"/>
                    </a:cubicBezTo>
                    <a:close/>
                    <a:moveTo>
                      <a:pt x="4316608" y="1219527"/>
                    </a:moveTo>
                    <a:cubicBezTo>
                      <a:pt x="4302942" y="1233418"/>
                      <a:pt x="4284850" y="1241092"/>
                      <a:pt x="4269559" y="1252686"/>
                    </a:cubicBezTo>
                    <a:cubicBezTo>
                      <a:pt x="4229848" y="1282819"/>
                      <a:pt x="4193105" y="1316202"/>
                      <a:pt x="4158155" y="1351656"/>
                    </a:cubicBezTo>
                    <a:cubicBezTo>
                      <a:pt x="4126789" y="1383414"/>
                      <a:pt x="4094303" y="1414108"/>
                      <a:pt x="4063665" y="1446537"/>
                    </a:cubicBezTo>
                    <a:cubicBezTo>
                      <a:pt x="3986875" y="1527696"/>
                      <a:pt x="3918318" y="1615017"/>
                      <a:pt x="3863316" y="1712867"/>
                    </a:cubicBezTo>
                    <a:cubicBezTo>
                      <a:pt x="3801761" y="1822311"/>
                      <a:pt x="3763394" y="1939429"/>
                      <a:pt x="3740429" y="2062092"/>
                    </a:cubicBezTo>
                    <a:cubicBezTo>
                      <a:pt x="3732420" y="2104828"/>
                      <a:pt x="3727435" y="2148068"/>
                      <a:pt x="3730683" y="2191588"/>
                    </a:cubicBezTo>
                    <a:cubicBezTo>
                      <a:pt x="3732812" y="2220210"/>
                      <a:pt x="3736901" y="2249054"/>
                      <a:pt x="3758520" y="2271347"/>
                    </a:cubicBezTo>
                    <a:cubicBezTo>
                      <a:pt x="3760201" y="2273083"/>
                      <a:pt x="3760425" y="2274931"/>
                      <a:pt x="3758241" y="2276556"/>
                    </a:cubicBezTo>
                    <a:cubicBezTo>
                      <a:pt x="3694109" y="2245694"/>
                      <a:pt x="3656862" y="2195509"/>
                      <a:pt x="3648236" y="2124375"/>
                    </a:cubicBezTo>
                    <a:cubicBezTo>
                      <a:pt x="3645716" y="2103484"/>
                      <a:pt x="3647620" y="2082759"/>
                      <a:pt x="3648236" y="2061924"/>
                    </a:cubicBezTo>
                    <a:cubicBezTo>
                      <a:pt x="3654062" y="2007426"/>
                      <a:pt x="3672321" y="1956344"/>
                      <a:pt x="3691813" y="1905655"/>
                    </a:cubicBezTo>
                    <a:cubicBezTo>
                      <a:pt x="3694053" y="1899830"/>
                      <a:pt x="3696517" y="1894060"/>
                      <a:pt x="3698870" y="1888236"/>
                    </a:cubicBezTo>
                    <a:cubicBezTo>
                      <a:pt x="3696181" y="1882691"/>
                      <a:pt x="3699430" y="1878042"/>
                      <a:pt x="3701502" y="1873393"/>
                    </a:cubicBezTo>
                    <a:cubicBezTo>
                      <a:pt x="3739141" y="1788705"/>
                      <a:pt x="3778853" y="1705025"/>
                      <a:pt x="3827694" y="1626051"/>
                    </a:cubicBezTo>
                    <a:cubicBezTo>
                      <a:pt x="3835423" y="1613561"/>
                      <a:pt x="3844329" y="1602022"/>
                      <a:pt x="3854914" y="1591829"/>
                    </a:cubicBezTo>
                    <a:cubicBezTo>
                      <a:pt x="3950188" y="1455779"/>
                      <a:pt x="4071171" y="1348127"/>
                      <a:pt x="4215902" y="1266912"/>
                    </a:cubicBezTo>
                    <a:cubicBezTo>
                      <a:pt x="4249283" y="1250781"/>
                      <a:pt x="4281209" y="1231458"/>
                      <a:pt x="4316608" y="1219527"/>
                    </a:cubicBezTo>
                    <a:close/>
                    <a:moveTo>
                      <a:pt x="782515" y="896101"/>
                    </a:moveTo>
                    <a:cubicBezTo>
                      <a:pt x="785798" y="894512"/>
                      <a:pt x="791427" y="897606"/>
                      <a:pt x="802405" y="903963"/>
                    </a:cubicBezTo>
                    <a:cubicBezTo>
                      <a:pt x="879364" y="948436"/>
                      <a:pt x="961588" y="978121"/>
                      <a:pt x="1049076" y="993468"/>
                    </a:cubicBezTo>
                    <a:cubicBezTo>
                      <a:pt x="1051036" y="993804"/>
                      <a:pt x="1052717" y="995316"/>
                      <a:pt x="1054565" y="996212"/>
                    </a:cubicBezTo>
                    <a:cubicBezTo>
                      <a:pt x="1056526" y="1061185"/>
                      <a:pt x="1053781" y="1125932"/>
                      <a:pt x="1047788" y="1190681"/>
                    </a:cubicBezTo>
                    <a:cubicBezTo>
                      <a:pt x="1040955" y="1264278"/>
                      <a:pt x="1028688" y="1336699"/>
                      <a:pt x="1003372" y="1406376"/>
                    </a:cubicBezTo>
                    <a:cubicBezTo>
                      <a:pt x="978503" y="1474989"/>
                      <a:pt x="943048" y="1536600"/>
                      <a:pt x="881605" y="1579504"/>
                    </a:cubicBezTo>
                    <a:cubicBezTo>
                      <a:pt x="853543" y="1598996"/>
                      <a:pt x="822738" y="1613054"/>
                      <a:pt x="788571" y="1618768"/>
                    </a:cubicBezTo>
                    <a:cubicBezTo>
                      <a:pt x="760454" y="1582920"/>
                      <a:pt x="749028" y="1540409"/>
                      <a:pt x="742138" y="1496833"/>
                    </a:cubicBezTo>
                    <a:cubicBezTo>
                      <a:pt x="734577" y="1449224"/>
                      <a:pt x="730881" y="1400999"/>
                      <a:pt x="732896" y="1352886"/>
                    </a:cubicBezTo>
                    <a:cubicBezTo>
                      <a:pt x="735361" y="1294916"/>
                      <a:pt x="738498" y="1236945"/>
                      <a:pt x="744099" y="1179087"/>
                    </a:cubicBezTo>
                    <a:cubicBezTo>
                      <a:pt x="752556" y="1091150"/>
                      <a:pt x="765495" y="1003886"/>
                      <a:pt x="776697" y="916341"/>
                    </a:cubicBezTo>
                    <a:cubicBezTo>
                      <a:pt x="778293" y="903963"/>
                      <a:pt x="779231" y="897690"/>
                      <a:pt x="782515" y="896101"/>
                    </a:cubicBezTo>
                    <a:close/>
                    <a:moveTo>
                      <a:pt x="464662" y="428436"/>
                    </a:moveTo>
                    <a:cubicBezTo>
                      <a:pt x="470656" y="450953"/>
                      <a:pt x="475808" y="471956"/>
                      <a:pt x="481858" y="492680"/>
                    </a:cubicBezTo>
                    <a:cubicBezTo>
                      <a:pt x="511430" y="594283"/>
                      <a:pt x="559936" y="685523"/>
                      <a:pt x="631181" y="764218"/>
                    </a:cubicBezTo>
                    <a:cubicBezTo>
                      <a:pt x="635550" y="769035"/>
                      <a:pt x="637510" y="773012"/>
                      <a:pt x="634374" y="779397"/>
                    </a:cubicBezTo>
                    <a:cubicBezTo>
                      <a:pt x="631629" y="784942"/>
                      <a:pt x="630284" y="791159"/>
                      <a:pt x="628324" y="797096"/>
                    </a:cubicBezTo>
                    <a:cubicBezTo>
                      <a:pt x="605192" y="854227"/>
                      <a:pt x="583740" y="912085"/>
                      <a:pt x="558424" y="968320"/>
                    </a:cubicBezTo>
                    <a:cubicBezTo>
                      <a:pt x="512047" y="1071155"/>
                      <a:pt x="460405" y="1171022"/>
                      <a:pt x="391625" y="1261030"/>
                    </a:cubicBezTo>
                    <a:cubicBezTo>
                      <a:pt x="338583" y="1330427"/>
                      <a:pt x="277924" y="1391310"/>
                      <a:pt x="197717" y="1429508"/>
                    </a:cubicBezTo>
                    <a:cubicBezTo>
                      <a:pt x="138290" y="1457794"/>
                      <a:pt x="75951" y="1465859"/>
                      <a:pt x="11091" y="1456058"/>
                    </a:cubicBezTo>
                    <a:cubicBezTo>
                      <a:pt x="9635" y="1455834"/>
                      <a:pt x="8347" y="1454602"/>
                      <a:pt x="7058" y="1453818"/>
                    </a:cubicBezTo>
                    <a:cubicBezTo>
                      <a:pt x="-7504" y="1391702"/>
                      <a:pt x="2410" y="1331267"/>
                      <a:pt x="19157" y="1271224"/>
                    </a:cubicBezTo>
                    <a:cubicBezTo>
                      <a:pt x="39208" y="1199306"/>
                      <a:pt x="68726" y="1131086"/>
                      <a:pt x="100876" y="1063986"/>
                    </a:cubicBezTo>
                    <a:cubicBezTo>
                      <a:pt x="181082" y="896346"/>
                      <a:pt x="277308" y="737669"/>
                      <a:pt x="372805" y="578656"/>
                    </a:cubicBezTo>
                    <a:cubicBezTo>
                      <a:pt x="401651" y="530599"/>
                      <a:pt x="430832" y="482710"/>
                      <a:pt x="459901" y="434765"/>
                    </a:cubicBezTo>
                    <a:cubicBezTo>
                      <a:pt x="460910" y="433085"/>
                      <a:pt x="462254" y="431573"/>
                      <a:pt x="464662" y="428436"/>
                    </a:cubicBezTo>
                    <a:close/>
                    <a:moveTo>
                      <a:pt x="1268188" y="153537"/>
                    </a:moveTo>
                    <a:cubicBezTo>
                      <a:pt x="1271773" y="174597"/>
                      <a:pt x="1278158" y="194929"/>
                      <a:pt x="1281463" y="216156"/>
                    </a:cubicBezTo>
                    <a:cubicBezTo>
                      <a:pt x="1288744" y="262926"/>
                      <a:pt x="1279166" y="306726"/>
                      <a:pt x="1262643" y="349630"/>
                    </a:cubicBezTo>
                    <a:cubicBezTo>
                      <a:pt x="1237775" y="414433"/>
                      <a:pt x="1190838" y="455209"/>
                      <a:pt x="1122505" y="466523"/>
                    </a:cubicBezTo>
                    <a:cubicBezTo>
                      <a:pt x="1063638" y="476269"/>
                      <a:pt x="1008469" y="464507"/>
                      <a:pt x="959515" y="426980"/>
                    </a:cubicBezTo>
                    <a:cubicBezTo>
                      <a:pt x="930054" y="404407"/>
                      <a:pt x="910955" y="373994"/>
                      <a:pt x="889334" y="345316"/>
                    </a:cubicBezTo>
                    <a:cubicBezTo>
                      <a:pt x="891351" y="342012"/>
                      <a:pt x="894095" y="339660"/>
                      <a:pt x="898016" y="338987"/>
                    </a:cubicBezTo>
                    <a:cubicBezTo>
                      <a:pt x="948929" y="293955"/>
                      <a:pt x="987072" y="240073"/>
                      <a:pt x="1009981" y="175829"/>
                    </a:cubicBezTo>
                    <a:cubicBezTo>
                      <a:pt x="1012781" y="167987"/>
                      <a:pt x="1016926" y="169388"/>
                      <a:pt x="1023255" y="170844"/>
                    </a:cubicBezTo>
                    <a:cubicBezTo>
                      <a:pt x="1094668" y="187312"/>
                      <a:pt x="1165801" y="190056"/>
                      <a:pt x="1236318" y="166083"/>
                    </a:cubicBezTo>
                    <a:cubicBezTo>
                      <a:pt x="1243656" y="163563"/>
                      <a:pt x="1251049" y="160986"/>
                      <a:pt x="1258386" y="158466"/>
                    </a:cubicBezTo>
                    <a:cubicBezTo>
                      <a:pt x="1261635" y="156842"/>
                      <a:pt x="1264940" y="155162"/>
                      <a:pt x="1268188" y="153537"/>
                    </a:cubicBezTo>
                    <a:close/>
                    <a:moveTo>
                      <a:pt x="996399" y="698"/>
                    </a:moveTo>
                    <a:cubicBezTo>
                      <a:pt x="999536" y="2645"/>
                      <a:pt x="1000264" y="8722"/>
                      <a:pt x="1000236" y="19728"/>
                    </a:cubicBezTo>
                    <a:cubicBezTo>
                      <a:pt x="1000292" y="21857"/>
                      <a:pt x="1000292" y="23929"/>
                      <a:pt x="1000292" y="26001"/>
                    </a:cubicBezTo>
                    <a:cubicBezTo>
                      <a:pt x="998612" y="48293"/>
                      <a:pt x="996819" y="70586"/>
                      <a:pt x="991050" y="92374"/>
                    </a:cubicBezTo>
                    <a:cubicBezTo>
                      <a:pt x="988194" y="103184"/>
                      <a:pt x="982536" y="108169"/>
                      <a:pt x="970942" y="107273"/>
                    </a:cubicBezTo>
                    <a:cubicBezTo>
                      <a:pt x="942825" y="105144"/>
                      <a:pt x="915211" y="99991"/>
                      <a:pt x="887990" y="93102"/>
                    </a:cubicBezTo>
                    <a:cubicBezTo>
                      <a:pt x="874044" y="89574"/>
                      <a:pt x="872252" y="80892"/>
                      <a:pt x="882894" y="72154"/>
                    </a:cubicBezTo>
                    <a:cubicBezTo>
                      <a:pt x="912859" y="47733"/>
                      <a:pt x="944617" y="25722"/>
                      <a:pt x="978112" y="6454"/>
                    </a:cubicBezTo>
                    <a:cubicBezTo>
                      <a:pt x="987717" y="937"/>
                      <a:pt x="993263" y="-1248"/>
                      <a:pt x="996399" y="69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29">
                <a:extLst>
                  <a:ext uri="{FF2B5EF4-FFF2-40B4-BE49-F238E27FC236}">
                    <a16:creationId xmlns:a16="http://schemas.microsoft.com/office/drawing/2014/main" id="{B06C2456-7261-47EC-A202-0CCC9D346510}"/>
                  </a:ext>
                </a:extLst>
              </p:cNvPr>
              <p:cNvSpPr/>
              <p:nvPr/>
            </p:nvSpPr>
            <p:spPr>
              <a:xfrm>
                <a:off x="1716233" y="3594719"/>
                <a:ext cx="366458" cy="297583"/>
              </a:xfrm>
              <a:custGeom>
                <a:avLst/>
                <a:gdLst>
                  <a:gd name="connsiteX0" fmla="*/ 511379 w 525407"/>
                  <a:gd name="connsiteY0" fmla="*/ 0 h 426657"/>
                  <a:gd name="connsiteX1" fmla="*/ 522621 w 525407"/>
                  <a:gd name="connsiteY1" fmla="*/ 71712 h 426657"/>
                  <a:gd name="connsiteX2" fmla="*/ 405859 w 525407"/>
                  <a:gd name="connsiteY2" fmla="*/ 384176 h 426657"/>
                  <a:gd name="connsiteX3" fmla="*/ 230393 w 525407"/>
                  <a:gd name="connsiteY3" fmla="*/ 424007 h 426657"/>
                  <a:gd name="connsiteX4" fmla="*/ 11644 w 525407"/>
                  <a:gd name="connsiteY4" fmla="*/ 271268 h 426657"/>
                  <a:gd name="connsiteX5" fmla="*/ 0 w 525407"/>
                  <a:gd name="connsiteY5" fmla="*/ 254083 h 426657"/>
                  <a:gd name="connsiteX6" fmla="*/ 155229 w 525407"/>
                  <a:gd name="connsiteY6" fmla="*/ 24894 h 426657"/>
                  <a:gd name="connsiteX7" fmla="*/ 174261 w 525407"/>
                  <a:gd name="connsiteY7" fmla="*/ 17747 h 426657"/>
                  <a:gd name="connsiteX8" fmla="*/ 479739 w 525407"/>
                  <a:gd name="connsiteY8" fmla="*/ 10921 h 426657"/>
                  <a:gd name="connsiteX9" fmla="*/ 511379 w 525407"/>
                  <a:gd name="connsiteY9" fmla="*/ 0 h 42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407" h="426657">
                    <a:moveTo>
                      <a:pt x="511379" y="0"/>
                    </a:moveTo>
                    <a:cubicBezTo>
                      <a:pt x="515555" y="26259"/>
                      <a:pt x="520292" y="47460"/>
                      <a:pt x="522621" y="71712"/>
                    </a:cubicBezTo>
                    <a:cubicBezTo>
                      <a:pt x="534426" y="195140"/>
                      <a:pt x="511138" y="306040"/>
                      <a:pt x="405859" y="384176"/>
                    </a:cubicBezTo>
                    <a:cubicBezTo>
                      <a:pt x="354705" y="422080"/>
                      <a:pt x="294155" y="432198"/>
                      <a:pt x="230393" y="424007"/>
                    </a:cubicBezTo>
                    <a:cubicBezTo>
                      <a:pt x="130495" y="411159"/>
                      <a:pt x="63039" y="352858"/>
                      <a:pt x="11644" y="271268"/>
                    </a:cubicBezTo>
                    <a:cubicBezTo>
                      <a:pt x="7388" y="264523"/>
                      <a:pt x="4577" y="261471"/>
                      <a:pt x="0" y="254083"/>
                    </a:cubicBezTo>
                    <a:cubicBezTo>
                      <a:pt x="72997" y="189518"/>
                      <a:pt x="122384" y="117003"/>
                      <a:pt x="155229" y="24894"/>
                    </a:cubicBezTo>
                    <a:cubicBezTo>
                      <a:pt x="159244" y="13652"/>
                      <a:pt x="165186" y="15659"/>
                      <a:pt x="174261" y="17747"/>
                    </a:cubicBezTo>
                    <a:cubicBezTo>
                      <a:pt x="276569" y="41357"/>
                      <a:pt x="378635" y="45292"/>
                      <a:pt x="479739" y="10921"/>
                    </a:cubicBezTo>
                    <a:cubicBezTo>
                      <a:pt x="490259" y="7227"/>
                      <a:pt x="500779" y="3614"/>
                      <a:pt x="5113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457877" y="5702805"/>
            <a:ext cx="754424" cy="942624"/>
            <a:chOff x="2815227" y="4463770"/>
            <a:chExt cx="1644485" cy="2054722"/>
          </a:xfrm>
        </p:grpSpPr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1630008" y="5678644"/>
            <a:ext cx="756873" cy="940559"/>
            <a:chOff x="5463775" y="2057569"/>
            <a:chExt cx="1649823" cy="2050220"/>
          </a:xfrm>
        </p:grpSpPr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2839302" y="5699625"/>
            <a:ext cx="754424" cy="940136"/>
            <a:chOff x="2606374" y="2800987"/>
            <a:chExt cx="1644485" cy="2049298"/>
          </a:xfrm>
        </p:grpSpPr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3982983" y="5737870"/>
            <a:ext cx="754883" cy="940136"/>
            <a:chOff x="4124917" y="3274062"/>
            <a:chExt cx="1645485" cy="2049298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7323624" y="5758534"/>
            <a:ext cx="744766" cy="923118"/>
            <a:chOff x="8651338" y="4755976"/>
            <a:chExt cx="640439" cy="793807"/>
          </a:xfrm>
        </p:grpSpPr>
        <p:sp>
          <p:nvSpPr>
            <p:cNvPr id="34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6258597" y="5766040"/>
            <a:ext cx="778471" cy="910378"/>
            <a:chOff x="9538981" y="4900168"/>
            <a:chExt cx="567610" cy="663788"/>
          </a:xfrm>
        </p:grpSpPr>
        <p:sp>
          <p:nvSpPr>
            <p:cNvPr id="38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5174452" y="5735375"/>
            <a:ext cx="739349" cy="971708"/>
            <a:chOff x="9043464" y="4956456"/>
            <a:chExt cx="554439" cy="728686"/>
          </a:xfrm>
        </p:grpSpPr>
        <p:sp>
          <p:nvSpPr>
            <p:cNvPr id="42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241">
            <a:extLst>
              <a:ext uri="{FF2B5EF4-FFF2-40B4-BE49-F238E27FC236}">
                <a16:creationId xmlns:a16="http://schemas.microsoft.com/office/drawing/2014/main" id="{4AB2D758-0C77-4CD2-9C62-6CEB36EDE61F}"/>
              </a:ext>
            </a:extLst>
          </p:cNvPr>
          <p:cNvSpPr/>
          <p:nvPr/>
        </p:nvSpPr>
        <p:spPr>
          <a:xfrm>
            <a:off x="390785" y="5522504"/>
            <a:ext cx="799651" cy="1059400"/>
          </a:xfrm>
          <a:custGeom>
            <a:avLst/>
            <a:gdLst>
              <a:gd name="connsiteX0" fmla="*/ 1118324 w 2164081"/>
              <a:gd name="connsiteY0" fmla="*/ 681 h 2867036"/>
              <a:gd name="connsiteX1" fmla="*/ 1475110 w 2164081"/>
              <a:gd name="connsiteY1" fmla="*/ 179705 h 2867036"/>
              <a:gd name="connsiteX2" fmla="*/ 1706242 w 2164081"/>
              <a:gd name="connsiteY2" fmla="*/ 468548 h 2867036"/>
              <a:gd name="connsiteX3" fmla="*/ 2123742 w 2164081"/>
              <a:gd name="connsiteY3" fmla="*/ 1649223 h 2867036"/>
              <a:gd name="connsiteX4" fmla="*/ 2153140 w 2164081"/>
              <a:gd name="connsiteY4" fmla="*/ 2161723 h 2867036"/>
              <a:gd name="connsiteX5" fmla="*/ 1751109 w 2164081"/>
              <a:gd name="connsiteY5" fmla="*/ 2862480 h 2867036"/>
              <a:gd name="connsiteX6" fmla="*/ 1744531 w 2164081"/>
              <a:gd name="connsiteY6" fmla="*/ 2867036 h 2867036"/>
              <a:gd name="connsiteX7" fmla="*/ 1753240 w 2164081"/>
              <a:gd name="connsiteY7" fmla="*/ 2845374 h 2867036"/>
              <a:gd name="connsiteX8" fmla="*/ 1748895 w 2164081"/>
              <a:gd name="connsiteY8" fmla="*/ 2710773 h 2867036"/>
              <a:gd name="connsiteX9" fmla="*/ 1602500 w 2164081"/>
              <a:gd name="connsiteY9" fmla="*/ 2468496 h 2867036"/>
              <a:gd name="connsiteX10" fmla="*/ 1422414 w 2164081"/>
              <a:gd name="connsiteY10" fmla="*/ 2326067 h 2867036"/>
              <a:gd name="connsiteX11" fmla="*/ 1414401 w 2164081"/>
              <a:gd name="connsiteY11" fmla="*/ 2299550 h 2867036"/>
              <a:gd name="connsiteX12" fmla="*/ 1460300 w 2164081"/>
              <a:gd name="connsiteY12" fmla="*/ 2209622 h 2867036"/>
              <a:gd name="connsiteX13" fmla="*/ 1705667 w 2164081"/>
              <a:gd name="connsiteY13" fmla="*/ 1683215 h 2867036"/>
              <a:gd name="connsiteX14" fmla="*/ 1762669 w 2164081"/>
              <a:gd name="connsiteY14" fmla="*/ 1277983 h 2867036"/>
              <a:gd name="connsiteX15" fmla="*/ 1519668 w 2164081"/>
              <a:gd name="connsiteY15" fmla="*/ 959856 h 2867036"/>
              <a:gd name="connsiteX16" fmla="*/ 1358430 w 2164081"/>
              <a:gd name="connsiteY16" fmla="*/ 1005222 h 2867036"/>
              <a:gd name="connsiteX17" fmla="*/ 1267127 w 2164081"/>
              <a:gd name="connsiteY17" fmla="*/ 1190649 h 2867036"/>
              <a:gd name="connsiteX18" fmla="*/ 1149499 w 2164081"/>
              <a:gd name="connsiteY18" fmla="*/ 1799507 h 2867036"/>
              <a:gd name="connsiteX19" fmla="*/ 1137405 w 2164081"/>
              <a:gd name="connsiteY19" fmla="*/ 2128774 h 2867036"/>
              <a:gd name="connsiteX20" fmla="*/ 1137825 w 2164081"/>
              <a:gd name="connsiteY20" fmla="*/ 2216490 h 2867036"/>
              <a:gd name="connsiteX21" fmla="*/ 1120388 w 2164081"/>
              <a:gd name="connsiteY21" fmla="*/ 2233620 h 2867036"/>
              <a:gd name="connsiteX22" fmla="*/ 1074679 w 2164081"/>
              <a:gd name="connsiteY22" fmla="*/ 2233506 h 2867036"/>
              <a:gd name="connsiteX23" fmla="*/ 1053199 w 2164081"/>
              <a:gd name="connsiteY23" fmla="*/ 2212598 h 2867036"/>
              <a:gd name="connsiteX24" fmla="*/ 1042783 w 2164081"/>
              <a:gd name="connsiteY24" fmla="*/ 1854639 h 2867036"/>
              <a:gd name="connsiteX25" fmla="*/ 1008407 w 2164081"/>
              <a:gd name="connsiteY25" fmla="*/ 1527624 h 2867036"/>
              <a:gd name="connsiteX26" fmla="*/ 897608 w 2164081"/>
              <a:gd name="connsiteY26" fmla="*/ 1081720 h 2867036"/>
              <a:gd name="connsiteX27" fmla="*/ 808786 w 2164081"/>
              <a:gd name="connsiteY27" fmla="*/ 912088 h 2867036"/>
              <a:gd name="connsiteX28" fmla="*/ 653996 w 2164081"/>
              <a:gd name="connsiteY28" fmla="*/ 872446 h 2867036"/>
              <a:gd name="connsiteX29" fmla="*/ 564564 w 2164081"/>
              <a:gd name="connsiteY29" fmla="*/ 929486 h 2867036"/>
              <a:gd name="connsiteX30" fmla="*/ 423471 w 2164081"/>
              <a:gd name="connsiteY30" fmla="*/ 1153678 h 2867036"/>
              <a:gd name="connsiteX31" fmla="*/ 416641 w 2164081"/>
              <a:gd name="connsiteY31" fmla="*/ 1360280 h 2867036"/>
              <a:gd name="connsiteX32" fmla="*/ 471239 w 2164081"/>
              <a:gd name="connsiteY32" fmla="*/ 1618009 h 2867036"/>
              <a:gd name="connsiteX33" fmla="*/ 644573 w 2164081"/>
              <a:gd name="connsiteY33" fmla="*/ 2020112 h 2867036"/>
              <a:gd name="connsiteX34" fmla="*/ 777424 w 2164081"/>
              <a:gd name="connsiteY34" fmla="*/ 2294477 h 2867036"/>
              <a:gd name="connsiteX35" fmla="*/ 772807 w 2164081"/>
              <a:gd name="connsiteY35" fmla="*/ 2317330 h 2867036"/>
              <a:gd name="connsiteX36" fmla="*/ 651592 w 2164081"/>
              <a:gd name="connsiteY36" fmla="*/ 2399361 h 2867036"/>
              <a:gd name="connsiteX37" fmla="*/ 449110 w 2164081"/>
              <a:gd name="connsiteY37" fmla="*/ 2657891 h 2867036"/>
              <a:gd name="connsiteX38" fmla="*/ 423318 w 2164081"/>
              <a:gd name="connsiteY38" fmla="*/ 2830423 h 2867036"/>
              <a:gd name="connsiteX39" fmla="*/ 433645 w 2164081"/>
              <a:gd name="connsiteY39" fmla="*/ 2865124 h 2867036"/>
              <a:gd name="connsiteX40" fmla="*/ 344937 w 2164081"/>
              <a:gd name="connsiteY40" fmla="*/ 2788676 h 2867036"/>
              <a:gd name="connsiteX41" fmla="*/ 130115 w 2164081"/>
              <a:gd name="connsiteY41" fmla="*/ 2506313 h 2867036"/>
              <a:gd name="connsiteX42" fmla="*/ 386010 w 2164081"/>
              <a:gd name="connsiteY42" fmla="*/ 668361 h 2867036"/>
              <a:gd name="connsiteX43" fmla="*/ 872370 w 2164081"/>
              <a:gd name="connsiteY43" fmla="*/ 66081 h 2867036"/>
              <a:gd name="connsiteX44" fmla="*/ 1118324 w 2164081"/>
              <a:gd name="connsiteY44" fmla="*/ 681 h 28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4081" h="2867036">
                <a:moveTo>
                  <a:pt x="1118324" y="681"/>
                </a:moveTo>
                <a:cubicBezTo>
                  <a:pt x="1249660" y="8431"/>
                  <a:pt x="1370818" y="81573"/>
                  <a:pt x="1475110" y="179705"/>
                </a:cubicBezTo>
                <a:cubicBezTo>
                  <a:pt x="1566644" y="265811"/>
                  <a:pt x="1645191" y="371209"/>
                  <a:pt x="1706242" y="468548"/>
                </a:cubicBezTo>
                <a:cubicBezTo>
                  <a:pt x="1929190" y="823995"/>
                  <a:pt x="2046739" y="1240117"/>
                  <a:pt x="2123742" y="1649223"/>
                </a:cubicBezTo>
                <a:cubicBezTo>
                  <a:pt x="2155603" y="1818470"/>
                  <a:pt x="2178696" y="1989387"/>
                  <a:pt x="2153140" y="2161723"/>
                </a:cubicBezTo>
                <a:cubicBezTo>
                  <a:pt x="2109805" y="2453776"/>
                  <a:pt x="1975832" y="2688984"/>
                  <a:pt x="1751109" y="2862480"/>
                </a:cubicBezTo>
                <a:lnTo>
                  <a:pt x="1744531" y="2867036"/>
                </a:lnTo>
                <a:lnTo>
                  <a:pt x="1753240" y="2845374"/>
                </a:lnTo>
                <a:cubicBezTo>
                  <a:pt x="1763756" y="2803362"/>
                  <a:pt x="1762555" y="2758484"/>
                  <a:pt x="1748895" y="2710773"/>
                </a:cubicBezTo>
                <a:cubicBezTo>
                  <a:pt x="1722034" y="2616914"/>
                  <a:pt x="1668010" y="2539003"/>
                  <a:pt x="1602500" y="2468496"/>
                </a:cubicBezTo>
                <a:cubicBezTo>
                  <a:pt x="1549846" y="2411837"/>
                  <a:pt x="1489487" y="2364526"/>
                  <a:pt x="1422414" y="2326067"/>
                </a:cubicBezTo>
                <a:cubicBezTo>
                  <a:pt x="1409860" y="2318856"/>
                  <a:pt x="1406999" y="2312943"/>
                  <a:pt x="1414401" y="2299550"/>
                </a:cubicBezTo>
                <a:cubicBezTo>
                  <a:pt x="1430692" y="2270134"/>
                  <a:pt x="1445382" y="2239801"/>
                  <a:pt x="1460300" y="2209622"/>
                </a:cubicBezTo>
                <a:cubicBezTo>
                  <a:pt x="1546031" y="2035985"/>
                  <a:pt x="1637601" y="1865093"/>
                  <a:pt x="1705667" y="1683215"/>
                </a:cubicBezTo>
                <a:cubicBezTo>
                  <a:pt x="1754656" y="1552347"/>
                  <a:pt x="1777091" y="1417549"/>
                  <a:pt x="1762669" y="1277983"/>
                </a:cubicBezTo>
                <a:cubicBezTo>
                  <a:pt x="1746645" y="1122772"/>
                  <a:pt x="1654961" y="1023115"/>
                  <a:pt x="1519668" y="959856"/>
                </a:cubicBezTo>
                <a:cubicBezTo>
                  <a:pt x="1456714" y="930440"/>
                  <a:pt x="1401008" y="949822"/>
                  <a:pt x="1358430" y="1005222"/>
                </a:cubicBezTo>
                <a:cubicBezTo>
                  <a:pt x="1315544" y="1060964"/>
                  <a:pt x="1289447" y="1124986"/>
                  <a:pt x="1267127" y="1190649"/>
                </a:cubicBezTo>
                <a:cubicBezTo>
                  <a:pt x="1199977" y="1388132"/>
                  <a:pt x="1164380" y="1591950"/>
                  <a:pt x="1149499" y="1799507"/>
                </a:cubicBezTo>
                <a:cubicBezTo>
                  <a:pt x="1141640" y="1909047"/>
                  <a:pt x="1136222" y="2018815"/>
                  <a:pt x="1137405" y="2128774"/>
                </a:cubicBezTo>
                <a:cubicBezTo>
                  <a:pt x="1137709" y="2158000"/>
                  <a:pt x="1136909" y="2187303"/>
                  <a:pt x="1137825" y="2216490"/>
                </a:cubicBezTo>
                <a:cubicBezTo>
                  <a:pt x="1138243" y="2230035"/>
                  <a:pt x="1133666" y="2234536"/>
                  <a:pt x="1120388" y="2233620"/>
                </a:cubicBezTo>
                <a:cubicBezTo>
                  <a:pt x="1105203" y="2232591"/>
                  <a:pt x="1089788" y="2232056"/>
                  <a:pt x="1074679" y="2233506"/>
                </a:cubicBezTo>
                <a:cubicBezTo>
                  <a:pt x="1057930" y="2235108"/>
                  <a:pt x="1052931" y="2229729"/>
                  <a:pt x="1053199" y="2212598"/>
                </a:cubicBezTo>
                <a:cubicBezTo>
                  <a:pt x="1054954" y="2093138"/>
                  <a:pt x="1050490" y="1973869"/>
                  <a:pt x="1042783" y="1854639"/>
                </a:cubicBezTo>
                <a:cubicBezTo>
                  <a:pt x="1035724" y="1745138"/>
                  <a:pt x="1025042" y="1636132"/>
                  <a:pt x="1008407" y="1527624"/>
                </a:cubicBezTo>
                <a:cubicBezTo>
                  <a:pt x="985056" y="1375542"/>
                  <a:pt x="949116" y="1226666"/>
                  <a:pt x="897608" y="1081720"/>
                </a:cubicBezTo>
                <a:cubicBezTo>
                  <a:pt x="876090" y="1021169"/>
                  <a:pt x="849953" y="962680"/>
                  <a:pt x="808786" y="912088"/>
                </a:cubicBezTo>
                <a:cubicBezTo>
                  <a:pt x="767618" y="861495"/>
                  <a:pt x="714508" y="847799"/>
                  <a:pt x="653996" y="872446"/>
                </a:cubicBezTo>
                <a:cubicBezTo>
                  <a:pt x="620573" y="886067"/>
                  <a:pt x="591957" y="906594"/>
                  <a:pt x="564564" y="929486"/>
                </a:cubicBezTo>
                <a:cubicBezTo>
                  <a:pt x="493369" y="989043"/>
                  <a:pt x="441747" y="1060430"/>
                  <a:pt x="423471" y="1153678"/>
                </a:cubicBezTo>
                <a:cubicBezTo>
                  <a:pt x="410003" y="1222355"/>
                  <a:pt x="410995" y="1291070"/>
                  <a:pt x="416641" y="1360280"/>
                </a:cubicBezTo>
                <a:cubicBezTo>
                  <a:pt x="423814" y="1448607"/>
                  <a:pt x="442013" y="1534415"/>
                  <a:pt x="471239" y="1618009"/>
                </a:cubicBezTo>
                <a:cubicBezTo>
                  <a:pt x="519542" y="1756164"/>
                  <a:pt x="581771" y="1888253"/>
                  <a:pt x="644573" y="2020112"/>
                </a:cubicBezTo>
                <a:cubicBezTo>
                  <a:pt x="688257" y="2111871"/>
                  <a:pt x="733051" y="2203098"/>
                  <a:pt x="777424" y="2294477"/>
                </a:cubicBezTo>
                <a:cubicBezTo>
                  <a:pt x="781811" y="2303481"/>
                  <a:pt x="785855" y="2310348"/>
                  <a:pt x="772807" y="2317330"/>
                </a:cubicBezTo>
                <a:cubicBezTo>
                  <a:pt x="729655" y="2340490"/>
                  <a:pt x="689555" y="2368189"/>
                  <a:pt x="651592" y="2399361"/>
                </a:cubicBezTo>
                <a:cubicBezTo>
                  <a:pt x="564868" y="2470594"/>
                  <a:pt x="494971" y="2554838"/>
                  <a:pt x="449110" y="2657891"/>
                </a:cubicBezTo>
                <a:cubicBezTo>
                  <a:pt x="424654" y="2712871"/>
                  <a:pt x="412559" y="2770292"/>
                  <a:pt x="423318" y="2830423"/>
                </a:cubicBezTo>
                <a:lnTo>
                  <a:pt x="433645" y="2865124"/>
                </a:lnTo>
                <a:lnTo>
                  <a:pt x="344937" y="2788676"/>
                </a:lnTo>
                <a:cubicBezTo>
                  <a:pt x="259235" y="2706648"/>
                  <a:pt x="186254" y="2611137"/>
                  <a:pt x="130115" y="2506313"/>
                </a:cubicBezTo>
                <a:cubicBezTo>
                  <a:pt x="-170419" y="1945081"/>
                  <a:pt x="106689" y="1186332"/>
                  <a:pt x="386010" y="668361"/>
                </a:cubicBezTo>
                <a:cubicBezTo>
                  <a:pt x="505439" y="446875"/>
                  <a:pt x="651176" y="199624"/>
                  <a:pt x="872370" y="66081"/>
                </a:cubicBezTo>
                <a:cubicBezTo>
                  <a:pt x="957056" y="14922"/>
                  <a:pt x="1039522" y="-3970"/>
                  <a:pt x="1118324" y="681"/>
                </a:cubicBezTo>
                <a:close/>
              </a:path>
            </a:pathLst>
          </a:custGeom>
          <a:solidFill>
            <a:schemeClr val="accent1"/>
          </a:solidFill>
          <a:ln w="4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0"/>
          </p:nvPr>
        </p:nvSpPr>
        <p:spPr>
          <a:xfrm>
            <a:off x="309401" y="1071215"/>
            <a:ext cx="11573197" cy="724247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sz="3733" b="1" dirty="0">
                <a:solidFill>
                  <a:srgbClr val="7030A0"/>
                </a:solidFill>
              </a:rPr>
              <a:t>迷思</a:t>
            </a:r>
            <a:r>
              <a:rPr lang="en-US" altLang="zh-TW" sz="3733" b="1" dirty="0">
                <a:solidFill>
                  <a:srgbClr val="7030A0"/>
                </a:solidFill>
              </a:rPr>
              <a:t>5. </a:t>
            </a:r>
            <a:r>
              <a:rPr lang="zh-TW" altLang="en-US" sz="3733" b="1" dirty="0">
                <a:solidFill>
                  <a:srgbClr val="7030A0"/>
                </a:solidFill>
              </a:rPr>
              <a:t>跟孩子談情緒，講道理就夠了</a:t>
            </a:r>
          </a:p>
          <a:p>
            <a:pPr fontAlgn="base"/>
            <a:r>
              <a:rPr lang="zh-TW" altLang="en-US" sz="3733" dirty="0">
                <a:solidFill>
                  <a:srgbClr val="FF0000"/>
                </a:solidFill>
              </a:rPr>
              <a:t>正解：言教之外，還要提供方法及身教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763870" y="2250728"/>
            <a:ext cx="11118728" cy="3994150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有時父母覺得：「我都已經講過了，為什麼你還不會？很難懂嗎？」然而，孩子的發展有階段性，尤其是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歲前的孩子，語言理解能力及因果概念都不成熟，講道理的方式對孩子並沒有幫助。當孩子有情緒時，若有不合適的行為，除了請孩子停下來，還需要立刻提供正確的做法，帶著孩子一起完成即可。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761502" y="5852259"/>
            <a:ext cx="756873" cy="940559"/>
            <a:chOff x="5463775" y="2057569"/>
            <a:chExt cx="1649823" cy="2050220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6782394" y="5817825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5921971" y="5816048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4933884" y="5879143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8637488" y="5713197"/>
            <a:ext cx="754424" cy="942624"/>
            <a:chOff x="2815227" y="4463770"/>
            <a:chExt cx="1644485" cy="2054722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10984470" y="5835739"/>
            <a:ext cx="754424" cy="940136"/>
            <a:chOff x="2606374" y="2800987"/>
            <a:chExt cx="1644485" cy="2049298"/>
          </a:xfrm>
        </p:grpSpPr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7674725" y="5736876"/>
            <a:ext cx="757987" cy="943582"/>
            <a:chOff x="6893019" y="3444039"/>
            <a:chExt cx="1652253" cy="2056810"/>
          </a:xfrm>
        </p:grpSpPr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9820495" y="5771823"/>
            <a:ext cx="754883" cy="940136"/>
            <a:chOff x="4124917" y="3274062"/>
            <a:chExt cx="1645485" cy="204929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1886072" y="5854230"/>
            <a:ext cx="744766" cy="923118"/>
            <a:chOff x="8651338" y="4755976"/>
            <a:chExt cx="640439" cy="793807"/>
          </a:xfrm>
        </p:grpSpPr>
        <p:sp>
          <p:nvSpPr>
            <p:cNvPr id="24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3993427" y="5729320"/>
            <a:ext cx="778471" cy="910378"/>
            <a:chOff x="9538981" y="4900168"/>
            <a:chExt cx="567610" cy="663788"/>
          </a:xfrm>
        </p:grpSpPr>
        <p:sp>
          <p:nvSpPr>
            <p:cNvPr id="28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3031732" y="5721485"/>
            <a:ext cx="739349" cy="971708"/>
            <a:chOff x="9043464" y="4956456"/>
            <a:chExt cx="554439" cy="728686"/>
          </a:xfrm>
        </p:grpSpPr>
        <p:sp>
          <p:nvSpPr>
            <p:cNvPr id="32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70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8884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62013" y="543961"/>
            <a:ext cx="11329987" cy="6143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3600" u="sng" dirty="0">
                <a:solidFill>
                  <a:srgbClr val="FF0000"/>
                </a:solidFill>
              </a:rPr>
              <a:t>NG</a:t>
            </a:r>
            <a:r>
              <a:rPr lang="zh-TW" altLang="en-US" sz="3600" u="sng" dirty="0">
                <a:solidFill>
                  <a:srgbClr val="FF0000"/>
                </a:solidFill>
              </a:rPr>
              <a:t>說法：</a:t>
            </a:r>
          </a:p>
          <a:p>
            <a:endParaRPr lang="zh-TW" altLang="en-US" sz="3733" dirty="0">
              <a:solidFill>
                <a:srgbClr val="FF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863600" y="2411413"/>
            <a:ext cx="11328400" cy="3994150"/>
          </a:xfrm>
          <a:prstGeom prst="rect">
            <a:avLst/>
          </a:prstGeom>
        </p:spPr>
        <p:txBody>
          <a:bodyPr/>
          <a:lstStyle/>
          <a:p>
            <a:pPr fontAlgn="base"/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3293" y="1033663"/>
            <a:ext cx="106389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、命令：「閉嘴，不准哭！」「不要吵！」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、警告：「你再哭，待會就會更慘。」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、否定：「你想太多了！」「有什麼好難過的？」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、批評：「這點事就哭，你太脆弱了。」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、忽略，直接告訴孩子解方：「哭有什麼用？要解決問題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     才有用。」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、說教：「你這麼懦弱，以後怎麼工作？」「你知道大人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      多辛苦嗎？」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811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26206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情緒教育與教養的五大迷思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62013" y="1076325"/>
            <a:ext cx="11329987" cy="6143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3733" dirty="0">
                <a:solidFill>
                  <a:srgbClr val="FF0000"/>
                </a:solidFill>
              </a:rPr>
              <a:t>■合宜說法：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863600" y="1787525"/>
            <a:ext cx="11328400" cy="3994150"/>
          </a:xfrm>
          <a:prstGeom prst="rect">
            <a:avLst/>
          </a:prstGeom>
        </p:spPr>
        <p:txBody>
          <a:bodyPr/>
          <a:lstStyle/>
          <a:p>
            <a:pPr marL="457189" indent="-457189">
              <a:buAutoNum type="arabicPeriod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「我現在可以抱你嗎？」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「我知道你現在心裡很難過。」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「好的，沒有關係。」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「你可以哭，盡量哭。媽媽會在這裡陪你」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「我會一直在這裡陪你。」</a:t>
            </a: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</a:br>
            <a:endParaRPr lang="zh-TW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4DA0ECF-DFDB-4F5F-99B5-9FF76297B390}"/>
              </a:ext>
            </a:extLst>
          </p:cNvPr>
          <p:cNvSpPr/>
          <p:nvPr/>
        </p:nvSpPr>
        <p:spPr>
          <a:xfrm>
            <a:off x="152400" y="358339"/>
            <a:ext cx="64854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</a:rPr>
              <a:t>連結“情緒”更能安撫與幫助孩子調節情緒</a:t>
            </a:r>
          </a:p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</a:rPr>
              <a:t>當孩子情緒激動時，你可以先跟他的“情緒”做連結，因為這有奇妙的安撫情緒功效。你可以試試回饋你觀察到的情緒並表達同理。例如：「發生這樣的事情真的讓你好生氣，媽媽看到你眼匡的淚水，你心理一定好委屈」。這時，孩子感到情緒被接納與理解時，強烈的情緒可以被安撫，孩子才有能力在未來自己覺知、接納、調節、消化情緒，而情緒調節之後，孩子的理智腦開啟也會有能力冷靜思考解決問題。</a:t>
            </a:r>
          </a:p>
        </p:txBody>
      </p:sp>
    </p:spTree>
    <p:extLst>
      <p:ext uri="{BB962C8B-B14F-4D97-AF65-F5344CB8AC3E}">
        <p14:creationId xmlns:p14="http://schemas.microsoft.com/office/powerpoint/2010/main" val="410735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2CCE88-BA2F-479D-B7E6-FF60ADB0F676}"/>
              </a:ext>
            </a:extLst>
          </p:cNvPr>
          <p:cNvSpPr/>
          <p:nvPr/>
        </p:nvSpPr>
        <p:spPr>
          <a:xfrm>
            <a:off x="6156489" y="2592401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父母本身情緒管理三步驟</a:t>
            </a:r>
          </a:p>
        </p:txBody>
      </p:sp>
    </p:spTree>
    <p:extLst>
      <p:ext uri="{BB962C8B-B14F-4D97-AF65-F5344CB8AC3E}">
        <p14:creationId xmlns:p14="http://schemas.microsoft.com/office/powerpoint/2010/main" val="470970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38399" y="224234"/>
            <a:ext cx="7611534" cy="117951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父母本身情緒管理三步驟</a:t>
            </a: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43552" y="971352"/>
            <a:ext cx="9217025" cy="6143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7030A0"/>
                </a:solidFill>
              </a:rPr>
              <a:t>步驟一：負面情緒來臨時，覺察自身當下的感受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74255" y="1585714"/>
            <a:ext cx="10034105" cy="3994150"/>
          </a:xfrm>
          <a:prstGeom prst="rect">
            <a:avLst/>
          </a:prstGeom>
        </p:spPr>
        <p:txBody>
          <a:bodyPr/>
          <a:lstStyle/>
          <a:p>
            <a:pPr marL="0" indent="0" latinLnBrk="0">
              <a:lnSpc>
                <a:spcPct val="150000"/>
              </a:lnSpc>
              <a:buNone/>
            </a:pPr>
            <a:r>
              <a:rPr lang="zh-TW" altLang="en-US" dirty="0"/>
              <a:t>首先停下來深呼吸幾次，讓自己回復到冷靜狀態，並詢問自己「我現在感覺如何？失望、困惑、憤怒？」、「發生了什麼事使我有這種感覺？」、「我要如何處理這些感覺？」、「有更好的應對方法嗎？」透過停下來自問，找尋處理問題的替代方案，能夠幫助自己在第一時間免於極端的情緒反應爆發。</a:t>
            </a:r>
          </a:p>
        </p:txBody>
      </p:sp>
    </p:spTree>
    <p:extLst>
      <p:ext uri="{BB962C8B-B14F-4D97-AF65-F5344CB8AC3E}">
        <p14:creationId xmlns:p14="http://schemas.microsoft.com/office/powerpoint/2010/main" val="208499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544945" y="1008592"/>
            <a:ext cx="10159567" cy="39941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7030A0"/>
                </a:solidFill>
              </a:rPr>
              <a:t>步驟二：情緒轉譯</a:t>
            </a:r>
          </a:p>
          <a:p>
            <a:pPr marL="0" indent="0" latinLnBrk="0">
              <a:lnSpc>
                <a:spcPct val="100000"/>
              </a:lnSpc>
              <a:buNone/>
            </a:pPr>
            <a:r>
              <a:rPr lang="zh-TW" altLang="en-US" dirty="0"/>
              <a:t>情緒就像我們的內在指南針，可以幫助我們了解外在環境情況與釐清個人感受。在負面情緒來臨時，不妨將情緒「翻譯」，例如：由於現實跟自己期望的不同，這樣讓我很困擾，將「憤怒」的情緒轉化成「困擾」。如此一來，就能免於傷人的話脫口而出。往後若面對發怒的人，也能將他人的情緒做另一層次的解讀，「他應該正陷入困擾之中，才會那麼生氣」，比較能理解孩子，並解決問題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DBCC5C-9500-48AA-B324-6AD733E085EE}"/>
              </a:ext>
            </a:extLst>
          </p:cNvPr>
          <p:cNvSpPr/>
          <p:nvPr/>
        </p:nvSpPr>
        <p:spPr>
          <a:xfrm>
            <a:off x="3294755" y="23020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父母本身情緒管理三步驟</a:t>
            </a:r>
          </a:p>
        </p:txBody>
      </p:sp>
    </p:spTree>
    <p:extLst>
      <p:ext uri="{BB962C8B-B14F-4D97-AF65-F5344CB8AC3E}">
        <p14:creationId xmlns:p14="http://schemas.microsoft.com/office/powerpoint/2010/main" val="388695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286327" y="1237192"/>
            <a:ext cx="10534073" cy="3994150"/>
          </a:xfrm>
          <a:prstGeom prst="rect">
            <a:avLst/>
          </a:prstGeom>
        </p:spPr>
        <p:txBody>
          <a:bodyPr/>
          <a:lstStyle/>
          <a:p>
            <a:pPr marL="0" indent="0" algn="ctr" latinLnBrk="0">
              <a:buNone/>
            </a:pPr>
            <a:r>
              <a:rPr lang="zh-TW" altLang="en-US" sz="3200" b="1" dirty="0">
                <a:solidFill>
                  <a:srgbClr val="7030A0"/>
                </a:solidFill>
              </a:rPr>
              <a:t>步驟三：尋求肯定接納，釋放自己的焦慮感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zh-TW" altLang="en-US" dirty="0"/>
              <a:t>焦慮感來自於身而為人無法全知的感受，由於資訊不足或自信不足，導致對未知的恐懼和擔心。當焦慮感來臨時，不妨將焦慮向外推，找個信賴的人訴說心情。親朋好友或許能提供建議和額外資訊，給予鼓勵，使負面情緒大大降低。</a:t>
            </a:r>
          </a:p>
          <a:p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CEB5B2-703A-408E-AE31-B7A2EBF3FDBD}"/>
              </a:ext>
            </a:extLst>
          </p:cNvPr>
          <p:cNvSpPr/>
          <p:nvPr/>
        </p:nvSpPr>
        <p:spPr>
          <a:xfrm>
            <a:off x="2727489" y="259804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父母本身情緒管理三步驟</a:t>
            </a:r>
          </a:p>
        </p:txBody>
      </p:sp>
    </p:spTree>
    <p:extLst>
      <p:ext uri="{BB962C8B-B14F-4D97-AF65-F5344CB8AC3E}">
        <p14:creationId xmlns:p14="http://schemas.microsoft.com/office/powerpoint/2010/main" val="413455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69874" y="935243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2877538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4165" y="205571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父母如何因應孩子的情緒風暴</a:t>
            </a:r>
          </a:p>
        </p:txBody>
      </p:sp>
      <p:sp>
        <p:nvSpPr>
          <p:cNvPr id="3" name="矩形 2"/>
          <p:cNvSpPr/>
          <p:nvPr/>
        </p:nvSpPr>
        <p:spPr>
          <a:xfrm>
            <a:off x="544945" y="1397200"/>
            <a:ext cx="10058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</a:rPr>
              <a:t>1.</a:t>
            </a:r>
            <a:r>
              <a:rPr lang="zh-TW" altLang="en-US" sz="3200" b="1" dirty="0">
                <a:solidFill>
                  <a:srgbClr val="7030A0"/>
                </a:solidFill>
              </a:rPr>
              <a:t>建立情緒連結：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與孩子建立良好的情緒連結是情緒教養的基礎，大人可以表達關心和理解，學習聆聽並回應孩子的情感需求。透過與孩子的情感共鳴，讓他們感到被接納和支持。</a:t>
            </a:r>
          </a:p>
        </p:txBody>
      </p:sp>
    </p:spTree>
    <p:extLst>
      <p:ext uri="{BB962C8B-B14F-4D97-AF65-F5344CB8AC3E}">
        <p14:creationId xmlns:p14="http://schemas.microsoft.com/office/powerpoint/2010/main" val="365297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內容版面配置區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r="15063"/>
          <a:stretch>
            <a:fillRect/>
          </a:stretch>
        </p:blipFill>
        <p:spPr>
          <a:xfrm>
            <a:off x="0" y="0"/>
            <a:ext cx="5140325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3340C2C-DD9E-4BCA-AD25-EE30BF2BE301}"/>
              </a:ext>
            </a:extLst>
          </p:cNvPr>
          <p:cNvSpPr txBox="1"/>
          <p:nvPr/>
        </p:nvSpPr>
        <p:spPr>
          <a:xfrm>
            <a:off x="5613425" y="138337"/>
            <a:ext cx="659795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為什麼想靠近孩子，</a:t>
            </a:r>
            <a:endParaRPr kumimoji="1"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zh-TW" altLang="en-US" sz="3200" b="1" spc="-40" dirty="0">
                <a:latin typeface="標楷體" panose="03000509000000000000" pitchFamily="65" charset="-120"/>
                <a:ea typeface="標楷體" panose="03000509000000000000" pitchFamily="65" charset="-120"/>
              </a:rPr>
              <a:t>說出來的話，卻讓他更受傷</a:t>
            </a:r>
            <a:r>
              <a:rPr kumimoji="1" lang="en-US" altLang="zh-TW" sz="3200" b="1" spc="-4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為什麼這麼愛孩子，</a:t>
            </a:r>
            <a:endParaRPr kumimoji="1"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spc="-60" dirty="0">
                <a:latin typeface="標楷體" panose="03000509000000000000" pitchFamily="65" charset="-120"/>
                <a:ea typeface="標楷體" panose="03000509000000000000" pitchFamily="65" charset="-120"/>
              </a:rPr>
              <a:t>他卻感受不到，還說我不夠關心</a:t>
            </a:r>
            <a:r>
              <a:rPr kumimoji="1" lang="en-US" altLang="zh-TW" sz="3200" b="1" spc="-6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3200" b="1" spc="-6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為什麼要孩子改變，</a:t>
            </a:r>
            <a:endParaRPr kumimoji="1"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是希望他好，卻怎麼都說不聽</a:t>
            </a:r>
            <a:r>
              <a:rPr kumimoji="1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1"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3" name="Group 18">
            <a:extLst>
              <a:ext uri="{FF2B5EF4-FFF2-40B4-BE49-F238E27FC236}">
                <a16:creationId xmlns:a16="http://schemas.microsoft.com/office/drawing/2014/main" id="{9ED3E8A7-017A-458F-AEB0-2068C297E33D}"/>
              </a:ext>
            </a:extLst>
          </p:cNvPr>
          <p:cNvGrpSpPr/>
          <p:nvPr/>
        </p:nvGrpSpPr>
        <p:grpSpPr>
          <a:xfrm>
            <a:off x="5716183" y="4738371"/>
            <a:ext cx="1563874" cy="2119629"/>
            <a:chOff x="8992467" y="149608"/>
            <a:chExt cx="2744671" cy="3720047"/>
          </a:xfrm>
        </p:grpSpPr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2599A99D-EECB-4145-8768-F68100BCF1BD}"/>
                </a:ext>
              </a:extLst>
            </p:cNvPr>
            <p:cNvSpPr/>
            <p:nvPr/>
          </p:nvSpPr>
          <p:spPr>
            <a:xfrm>
              <a:off x="8992467" y="149608"/>
              <a:ext cx="2598266" cy="3720047"/>
            </a:xfrm>
            <a:custGeom>
              <a:avLst/>
              <a:gdLst>
                <a:gd name="connsiteX0" fmla="*/ 2114578 w 2132324"/>
                <a:gd name="connsiteY0" fmla="*/ 2884240 h 3052937"/>
                <a:gd name="connsiteX1" fmla="*/ 2066781 w 2132324"/>
                <a:gd name="connsiteY1" fmla="*/ 2857551 h 3052937"/>
                <a:gd name="connsiteX2" fmla="*/ 1828874 w 2132324"/>
                <a:gd name="connsiteY2" fmla="*/ 2819291 h 3052937"/>
                <a:gd name="connsiteX3" fmla="*/ 1781543 w 2132324"/>
                <a:gd name="connsiteY3" fmla="*/ 2810510 h 3052937"/>
                <a:gd name="connsiteX4" fmla="*/ 1827944 w 2132324"/>
                <a:gd name="connsiteY4" fmla="*/ 2760882 h 3052937"/>
                <a:gd name="connsiteX5" fmla="*/ 1868472 w 2132324"/>
                <a:gd name="connsiteY5" fmla="*/ 2650985 h 3052937"/>
                <a:gd name="connsiteX6" fmla="*/ 1872164 w 2132324"/>
                <a:gd name="connsiteY6" fmla="*/ 2632552 h 3052937"/>
                <a:gd name="connsiteX7" fmla="*/ 1881381 w 2132324"/>
                <a:gd name="connsiteY7" fmla="*/ 2514980 h 3052937"/>
                <a:gd name="connsiteX8" fmla="*/ 1791311 w 2132324"/>
                <a:gd name="connsiteY8" fmla="*/ 2406856 h 3052937"/>
                <a:gd name="connsiteX9" fmla="*/ 1616552 w 2132324"/>
                <a:gd name="connsiteY9" fmla="*/ 2402641 h 3052937"/>
                <a:gd name="connsiteX10" fmla="*/ 1593642 w 2132324"/>
                <a:gd name="connsiteY10" fmla="*/ 2386418 h 3052937"/>
                <a:gd name="connsiteX11" fmla="*/ 1534652 w 2132324"/>
                <a:gd name="connsiteY11" fmla="*/ 2149586 h 3052937"/>
                <a:gd name="connsiteX12" fmla="*/ 1538693 w 2132324"/>
                <a:gd name="connsiteY12" fmla="*/ 2128014 h 3052937"/>
                <a:gd name="connsiteX13" fmla="*/ 1603120 w 2132324"/>
                <a:gd name="connsiteY13" fmla="*/ 1990323 h 3052937"/>
                <a:gd name="connsiteX14" fmla="*/ 1602655 w 2132324"/>
                <a:gd name="connsiteY14" fmla="*/ 1956656 h 3052937"/>
                <a:gd name="connsiteX15" fmla="*/ 1353612 w 2132324"/>
                <a:gd name="connsiteY15" fmla="*/ 1806986 h 3052937"/>
                <a:gd name="connsiteX16" fmla="*/ 1338320 w 2132324"/>
                <a:gd name="connsiteY16" fmla="*/ 1804166 h 3052937"/>
                <a:gd name="connsiteX17" fmla="*/ 1272847 w 2132324"/>
                <a:gd name="connsiteY17" fmla="*/ 1739885 h 3052937"/>
                <a:gd name="connsiteX18" fmla="*/ 1277179 w 2132324"/>
                <a:gd name="connsiteY18" fmla="*/ 1737646 h 3052937"/>
                <a:gd name="connsiteX19" fmla="*/ 1286918 w 2132324"/>
                <a:gd name="connsiteY19" fmla="*/ 1734913 h 3052937"/>
                <a:gd name="connsiteX20" fmla="*/ 1527355 w 2132324"/>
                <a:gd name="connsiteY20" fmla="*/ 1601932 h 3052937"/>
                <a:gd name="connsiteX21" fmla="*/ 1574308 w 2132324"/>
                <a:gd name="connsiteY21" fmla="*/ 1409903 h 3052937"/>
                <a:gd name="connsiteX22" fmla="*/ 1462754 w 2132324"/>
                <a:gd name="connsiteY22" fmla="*/ 1225287 h 3052937"/>
                <a:gd name="connsiteX23" fmla="*/ 1325528 w 2132324"/>
                <a:gd name="connsiteY23" fmla="*/ 1116756 h 3052937"/>
                <a:gd name="connsiteX24" fmla="*/ 1319422 w 2132324"/>
                <a:gd name="connsiteY24" fmla="*/ 1096550 h 3052937"/>
                <a:gd name="connsiteX25" fmla="*/ 1354397 w 2132324"/>
                <a:gd name="connsiteY25" fmla="*/ 1028024 h 3052937"/>
                <a:gd name="connsiteX26" fmla="*/ 1541368 w 2132324"/>
                <a:gd name="connsiteY26" fmla="*/ 626900 h 3052937"/>
                <a:gd name="connsiteX27" fmla="*/ 1584804 w 2132324"/>
                <a:gd name="connsiteY27" fmla="*/ 318112 h 3052937"/>
                <a:gd name="connsiteX28" fmla="*/ 1399636 w 2132324"/>
                <a:gd name="connsiteY28" fmla="*/ 75698 h 3052937"/>
                <a:gd name="connsiteX29" fmla="*/ 1276772 w 2132324"/>
                <a:gd name="connsiteY29" fmla="*/ 110267 h 3052937"/>
                <a:gd name="connsiteX30" fmla="*/ 1207199 w 2132324"/>
                <a:gd name="connsiteY30" fmla="*/ 251563 h 3052937"/>
                <a:gd name="connsiteX31" fmla="*/ 1117566 w 2132324"/>
                <a:gd name="connsiteY31" fmla="*/ 715515 h 3052937"/>
                <a:gd name="connsiteX32" fmla="*/ 1108350 w 2132324"/>
                <a:gd name="connsiteY32" fmla="*/ 966418 h 3052937"/>
                <a:gd name="connsiteX33" fmla="*/ 1108670 w 2132324"/>
                <a:gd name="connsiteY33" fmla="*/ 1033258 h 3052937"/>
                <a:gd name="connsiteX34" fmla="*/ 1095383 w 2132324"/>
                <a:gd name="connsiteY34" fmla="*/ 1046311 h 3052937"/>
                <a:gd name="connsiteX35" fmla="*/ 1060553 w 2132324"/>
                <a:gd name="connsiteY35" fmla="*/ 1046224 h 3052937"/>
                <a:gd name="connsiteX36" fmla="*/ 1044185 w 2132324"/>
                <a:gd name="connsiteY36" fmla="*/ 1030292 h 3052937"/>
                <a:gd name="connsiteX37" fmla="*/ 1036248 w 2132324"/>
                <a:gd name="connsiteY37" fmla="*/ 757526 h 3052937"/>
                <a:gd name="connsiteX38" fmla="*/ 1010053 w 2132324"/>
                <a:gd name="connsiteY38" fmla="*/ 508339 h 3052937"/>
                <a:gd name="connsiteX39" fmla="*/ 925624 w 2132324"/>
                <a:gd name="connsiteY39" fmla="*/ 168559 h 3052937"/>
                <a:gd name="connsiteX40" fmla="*/ 857941 w 2132324"/>
                <a:gd name="connsiteY40" fmla="*/ 39299 h 3052937"/>
                <a:gd name="connsiteX41" fmla="*/ 739991 w 2132324"/>
                <a:gd name="connsiteY41" fmla="*/ 9091 h 3052937"/>
                <a:gd name="connsiteX42" fmla="*/ 671843 w 2132324"/>
                <a:gd name="connsiteY42" fmla="*/ 52556 h 3052937"/>
                <a:gd name="connsiteX43" fmla="*/ 564330 w 2132324"/>
                <a:gd name="connsiteY43" fmla="*/ 223391 h 3052937"/>
                <a:gd name="connsiteX44" fmla="*/ 559125 w 2132324"/>
                <a:gd name="connsiteY44" fmla="*/ 380823 h 3052937"/>
                <a:gd name="connsiteX45" fmla="*/ 600729 w 2132324"/>
                <a:gd name="connsiteY45" fmla="*/ 577213 h 3052937"/>
                <a:gd name="connsiteX46" fmla="*/ 732810 w 2132324"/>
                <a:gd name="connsiteY46" fmla="*/ 883617 h 3052937"/>
                <a:gd name="connsiteX47" fmla="*/ 834043 w 2132324"/>
                <a:gd name="connsiteY47" fmla="*/ 1092684 h 3052937"/>
                <a:gd name="connsiteX48" fmla="*/ 830525 w 2132324"/>
                <a:gd name="connsiteY48" fmla="*/ 1110098 h 3052937"/>
                <a:gd name="connsiteX49" fmla="*/ 738159 w 2132324"/>
                <a:gd name="connsiteY49" fmla="*/ 1172606 h 3052937"/>
                <a:gd name="connsiteX50" fmla="*/ 583867 w 2132324"/>
                <a:gd name="connsiteY50" fmla="*/ 1369607 h 3052937"/>
                <a:gd name="connsiteX51" fmla="*/ 564213 w 2132324"/>
                <a:gd name="connsiteY51" fmla="*/ 1501077 h 3052937"/>
                <a:gd name="connsiteX52" fmla="*/ 650736 w 2132324"/>
                <a:gd name="connsiteY52" fmla="*/ 1634727 h 3052937"/>
                <a:gd name="connsiteX53" fmla="*/ 846835 w 2132324"/>
                <a:gd name="connsiteY53" fmla="*/ 1732064 h 3052937"/>
                <a:gd name="connsiteX54" fmla="*/ 860907 w 2132324"/>
                <a:gd name="connsiteY54" fmla="*/ 1737966 h 3052937"/>
                <a:gd name="connsiteX55" fmla="*/ 802411 w 2132324"/>
                <a:gd name="connsiteY55" fmla="*/ 1795270 h 3052937"/>
                <a:gd name="connsiteX56" fmla="*/ 786101 w 2132324"/>
                <a:gd name="connsiteY56" fmla="*/ 1797741 h 3052937"/>
                <a:gd name="connsiteX57" fmla="*/ 668528 w 2132324"/>
                <a:gd name="connsiteY57" fmla="*/ 1788118 h 3052937"/>
                <a:gd name="connsiteX58" fmla="*/ 530197 w 2132324"/>
                <a:gd name="connsiteY58" fmla="*/ 1965523 h 3052937"/>
                <a:gd name="connsiteX59" fmla="*/ 583169 w 2132324"/>
                <a:gd name="connsiteY59" fmla="*/ 2098243 h 3052937"/>
                <a:gd name="connsiteX60" fmla="*/ 594101 w 2132324"/>
                <a:gd name="connsiteY60" fmla="*/ 2160896 h 3052937"/>
                <a:gd name="connsiteX61" fmla="*/ 537262 w 2132324"/>
                <a:gd name="connsiteY61" fmla="*/ 2394122 h 3052937"/>
                <a:gd name="connsiteX62" fmla="*/ 523772 w 2132324"/>
                <a:gd name="connsiteY62" fmla="*/ 2404007 h 3052937"/>
                <a:gd name="connsiteX63" fmla="*/ 379598 w 2132324"/>
                <a:gd name="connsiteY63" fmla="*/ 2397553 h 3052937"/>
                <a:gd name="connsiteX64" fmla="*/ 248448 w 2132324"/>
                <a:gd name="connsiteY64" fmla="*/ 2541873 h 3052937"/>
                <a:gd name="connsiteX65" fmla="*/ 263740 w 2132324"/>
                <a:gd name="connsiteY65" fmla="*/ 2650665 h 3052937"/>
                <a:gd name="connsiteX66" fmla="*/ 324882 w 2132324"/>
                <a:gd name="connsiteY66" fmla="*/ 2805423 h 3052937"/>
                <a:gd name="connsiteX67" fmla="*/ 316363 w 2132324"/>
                <a:gd name="connsiteY67" fmla="*/ 2818796 h 3052937"/>
                <a:gd name="connsiteX68" fmla="*/ 142039 w 2132324"/>
                <a:gd name="connsiteY68" fmla="*/ 2836909 h 3052937"/>
                <a:gd name="connsiteX69" fmla="*/ 25426 w 2132324"/>
                <a:gd name="connsiteY69" fmla="*/ 2878106 h 3052937"/>
                <a:gd name="connsiteX70" fmla="*/ 9291 w 2132324"/>
                <a:gd name="connsiteY70" fmla="*/ 2949684 h 3052937"/>
                <a:gd name="connsiteX71" fmla="*/ 106628 w 2132324"/>
                <a:gd name="connsiteY71" fmla="*/ 3019548 h 3052937"/>
                <a:gd name="connsiteX72" fmla="*/ 260978 w 2132324"/>
                <a:gd name="connsiteY72" fmla="*/ 3044492 h 3052937"/>
                <a:gd name="connsiteX73" fmla="*/ 318718 w 2132324"/>
                <a:gd name="connsiteY73" fmla="*/ 3049290 h 3052937"/>
                <a:gd name="connsiteX74" fmla="*/ 318718 w 2132324"/>
                <a:gd name="connsiteY74" fmla="*/ 3049290 h 3052937"/>
                <a:gd name="connsiteX75" fmla="*/ 318863 w 2132324"/>
                <a:gd name="connsiteY75" fmla="*/ 3049290 h 3052937"/>
                <a:gd name="connsiteX76" fmla="*/ 442047 w 2132324"/>
                <a:gd name="connsiteY76" fmla="*/ 3052895 h 3052937"/>
                <a:gd name="connsiteX77" fmla="*/ 443355 w 2132324"/>
                <a:gd name="connsiteY77" fmla="*/ 3048883 h 3052937"/>
                <a:gd name="connsiteX78" fmla="*/ 1798202 w 2132324"/>
                <a:gd name="connsiteY78" fmla="*/ 3044434 h 3052937"/>
                <a:gd name="connsiteX79" fmla="*/ 1796632 w 2132324"/>
                <a:gd name="connsiteY79" fmla="*/ 3049668 h 3052937"/>
                <a:gd name="connsiteX80" fmla="*/ 2013432 w 2132324"/>
                <a:gd name="connsiteY80" fmla="*/ 3022717 h 3052937"/>
                <a:gd name="connsiteX81" fmla="*/ 2126440 w 2132324"/>
                <a:gd name="connsiteY81" fmla="*/ 2943056 h 3052937"/>
                <a:gd name="connsiteX82" fmla="*/ 2114578 w 2132324"/>
                <a:gd name="connsiteY82" fmla="*/ 2884240 h 305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32324" h="3052937">
                  <a:moveTo>
                    <a:pt x="2114578" y="2884240"/>
                  </a:moveTo>
                  <a:cubicBezTo>
                    <a:pt x="2100681" y="2871797"/>
                    <a:pt x="2084196" y="2863656"/>
                    <a:pt x="2066781" y="2857551"/>
                  </a:cubicBezTo>
                  <a:cubicBezTo>
                    <a:pt x="1989795" y="2830484"/>
                    <a:pt x="1909582" y="2823244"/>
                    <a:pt x="1828874" y="2819291"/>
                  </a:cubicBezTo>
                  <a:cubicBezTo>
                    <a:pt x="1818379" y="2836909"/>
                    <a:pt x="1794510" y="2830716"/>
                    <a:pt x="1781543" y="2810510"/>
                  </a:cubicBezTo>
                  <a:cubicBezTo>
                    <a:pt x="1805994" y="2785478"/>
                    <a:pt x="1827246" y="2762394"/>
                    <a:pt x="1827944" y="2760882"/>
                  </a:cubicBezTo>
                  <a:cubicBezTo>
                    <a:pt x="1843760" y="2725093"/>
                    <a:pt x="1855796" y="2687908"/>
                    <a:pt x="1868472" y="2650985"/>
                  </a:cubicBezTo>
                  <a:cubicBezTo>
                    <a:pt x="1869693" y="2644851"/>
                    <a:pt x="1870827" y="2638687"/>
                    <a:pt x="1872164" y="2632552"/>
                  </a:cubicBezTo>
                  <a:cubicBezTo>
                    <a:pt x="1880654" y="2593798"/>
                    <a:pt x="1887312" y="2555101"/>
                    <a:pt x="1881381" y="2514980"/>
                  </a:cubicBezTo>
                  <a:cubicBezTo>
                    <a:pt x="1873240" y="2460148"/>
                    <a:pt x="1843382" y="2423980"/>
                    <a:pt x="1791311" y="2406856"/>
                  </a:cubicBezTo>
                  <a:cubicBezTo>
                    <a:pt x="1733688" y="2387900"/>
                    <a:pt x="1674989" y="2393366"/>
                    <a:pt x="1616552" y="2402641"/>
                  </a:cubicBezTo>
                  <a:cubicBezTo>
                    <a:pt x="1596142" y="2405868"/>
                    <a:pt x="1596258" y="2406624"/>
                    <a:pt x="1593642" y="2386418"/>
                  </a:cubicBezTo>
                  <a:cubicBezTo>
                    <a:pt x="1583146" y="2305187"/>
                    <a:pt x="1562446" y="2226485"/>
                    <a:pt x="1534652" y="2149586"/>
                  </a:cubicBezTo>
                  <a:cubicBezTo>
                    <a:pt x="1531454" y="2140748"/>
                    <a:pt x="1532065" y="2135311"/>
                    <a:pt x="1538693" y="2128014"/>
                  </a:cubicBezTo>
                  <a:cubicBezTo>
                    <a:pt x="1574192" y="2088852"/>
                    <a:pt x="1599369" y="2044515"/>
                    <a:pt x="1603120" y="1990323"/>
                  </a:cubicBezTo>
                  <a:cubicBezTo>
                    <a:pt x="1602655" y="1978897"/>
                    <a:pt x="1602655" y="1969913"/>
                    <a:pt x="1602655" y="1956656"/>
                  </a:cubicBezTo>
                  <a:cubicBezTo>
                    <a:pt x="1587536" y="1841234"/>
                    <a:pt x="1470516" y="1762795"/>
                    <a:pt x="1353612" y="1806986"/>
                  </a:cubicBezTo>
                  <a:cubicBezTo>
                    <a:pt x="1347652" y="1809254"/>
                    <a:pt x="1343233" y="1809457"/>
                    <a:pt x="1338320" y="1804166"/>
                  </a:cubicBezTo>
                  <a:cubicBezTo>
                    <a:pt x="1317678" y="1781867"/>
                    <a:pt x="1296134" y="1760440"/>
                    <a:pt x="1272847" y="1739885"/>
                  </a:cubicBezTo>
                  <a:cubicBezTo>
                    <a:pt x="1274824" y="1738838"/>
                    <a:pt x="1275958" y="1738024"/>
                    <a:pt x="1277179" y="1737646"/>
                  </a:cubicBezTo>
                  <a:cubicBezTo>
                    <a:pt x="1280406" y="1736629"/>
                    <a:pt x="1283691" y="1735815"/>
                    <a:pt x="1286918" y="1734913"/>
                  </a:cubicBezTo>
                  <a:cubicBezTo>
                    <a:pt x="1377598" y="1709620"/>
                    <a:pt x="1462143" y="1673104"/>
                    <a:pt x="1527355" y="1601932"/>
                  </a:cubicBezTo>
                  <a:cubicBezTo>
                    <a:pt x="1577971" y="1546693"/>
                    <a:pt x="1595125" y="1482615"/>
                    <a:pt x="1574308" y="1409903"/>
                  </a:cubicBezTo>
                  <a:cubicBezTo>
                    <a:pt x="1553840" y="1338382"/>
                    <a:pt x="1512673" y="1279014"/>
                    <a:pt x="1462754" y="1225287"/>
                  </a:cubicBezTo>
                  <a:cubicBezTo>
                    <a:pt x="1422632" y="1182113"/>
                    <a:pt x="1376638" y="1146062"/>
                    <a:pt x="1325528" y="1116756"/>
                  </a:cubicBezTo>
                  <a:cubicBezTo>
                    <a:pt x="1315962" y="1111261"/>
                    <a:pt x="1313782" y="1106755"/>
                    <a:pt x="1319422" y="1096550"/>
                  </a:cubicBezTo>
                  <a:cubicBezTo>
                    <a:pt x="1331836" y="1074135"/>
                    <a:pt x="1343030" y="1051021"/>
                    <a:pt x="1354397" y="1028024"/>
                  </a:cubicBezTo>
                  <a:cubicBezTo>
                    <a:pt x="1419725" y="895712"/>
                    <a:pt x="1489501" y="765492"/>
                    <a:pt x="1541368" y="626900"/>
                  </a:cubicBezTo>
                  <a:cubicBezTo>
                    <a:pt x="1578698" y="527178"/>
                    <a:pt x="1595793" y="424462"/>
                    <a:pt x="1584804" y="318112"/>
                  </a:cubicBezTo>
                  <a:cubicBezTo>
                    <a:pt x="1572593" y="199841"/>
                    <a:pt x="1502730" y="123902"/>
                    <a:pt x="1399636" y="75698"/>
                  </a:cubicBezTo>
                  <a:cubicBezTo>
                    <a:pt x="1351665" y="53283"/>
                    <a:pt x="1309217" y="68052"/>
                    <a:pt x="1276772" y="110267"/>
                  </a:cubicBezTo>
                  <a:cubicBezTo>
                    <a:pt x="1244093" y="152743"/>
                    <a:pt x="1224207" y="201528"/>
                    <a:pt x="1207199" y="251563"/>
                  </a:cubicBezTo>
                  <a:cubicBezTo>
                    <a:pt x="1156030" y="402046"/>
                    <a:pt x="1128905" y="557356"/>
                    <a:pt x="1117566" y="715515"/>
                  </a:cubicBezTo>
                  <a:cubicBezTo>
                    <a:pt x="1111577" y="798985"/>
                    <a:pt x="1107449" y="882629"/>
                    <a:pt x="1108350" y="966418"/>
                  </a:cubicBezTo>
                  <a:cubicBezTo>
                    <a:pt x="1108582" y="988688"/>
                    <a:pt x="1107972" y="1011017"/>
                    <a:pt x="1108670" y="1033258"/>
                  </a:cubicBezTo>
                  <a:cubicBezTo>
                    <a:pt x="1108989" y="1043579"/>
                    <a:pt x="1105501" y="1047009"/>
                    <a:pt x="1095383" y="1046311"/>
                  </a:cubicBezTo>
                  <a:cubicBezTo>
                    <a:pt x="1083812" y="1045527"/>
                    <a:pt x="1072066" y="1045119"/>
                    <a:pt x="1060553" y="1046224"/>
                  </a:cubicBezTo>
                  <a:cubicBezTo>
                    <a:pt x="1047790" y="1047445"/>
                    <a:pt x="1043981" y="1043346"/>
                    <a:pt x="1044185" y="1030292"/>
                  </a:cubicBezTo>
                  <a:cubicBezTo>
                    <a:pt x="1045522" y="939263"/>
                    <a:pt x="1042121" y="848380"/>
                    <a:pt x="1036248" y="757526"/>
                  </a:cubicBezTo>
                  <a:cubicBezTo>
                    <a:pt x="1030869" y="674086"/>
                    <a:pt x="1022729" y="591023"/>
                    <a:pt x="1010053" y="508339"/>
                  </a:cubicBezTo>
                  <a:cubicBezTo>
                    <a:pt x="992260" y="392452"/>
                    <a:pt x="964873" y="279008"/>
                    <a:pt x="925624" y="168559"/>
                  </a:cubicBezTo>
                  <a:cubicBezTo>
                    <a:pt x="909227" y="122419"/>
                    <a:pt x="889311" y="77850"/>
                    <a:pt x="857941" y="39299"/>
                  </a:cubicBezTo>
                  <a:cubicBezTo>
                    <a:pt x="826571" y="747"/>
                    <a:pt x="786101" y="-9690"/>
                    <a:pt x="739991" y="9091"/>
                  </a:cubicBezTo>
                  <a:cubicBezTo>
                    <a:pt x="714522" y="19471"/>
                    <a:pt x="692717" y="35112"/>
                    <a:pt x="671843" y="52556"/>
                  </a:cubicBezTo>
                  <a:cubicBezTo>
                    <a:pt x="617592" y="97939"/>
                    <a:pt x="578256" y="152336"/>
                    <a:pt x="564330" y="223391"/>
                  </a:cubicBezTo>
                  <a:cubicBezTo>
                    <a:pt x="554067" y="275723"/>
                    <a:pt x="554823" y="328084"/>
                    <a:pt x="559125" y="380823"/>
                  </a:cubicBezTo>
                  <a:cubicBezTo>
                    <a:pt x="564591" y="448128"/>
                    <a:pt x="578459" y="513514"/>
                    <a:pt x="600729" y="577213"/>
                  </a:cubicBezTo>
                  <a:cubicBezTo>
                    <a:pt x="637536" y="682488"/>
                    <a:pt x="684955" y="783140"/>
                    <a:pt x="732810" y="883617"/>
                  </a:cubicBezTo>
                  <a:cubicBezTo>
                    <a:pt x="766098" y="953538"/>
                    <a:pt x="800231" y="1023053"/>
                    <a:pt x="834043" y="1092684"/>
                  </a:cubicBezTo>
                  <a:cubicBezTo>
                    <a:pt x="837386" y="1099545"/>
                    <a:pt x="840468" y="1104778"/>
                    <a:pt x="830525" y="1110098"/>
                  </a:cubicBezTo>
                  <a:cubicBezTo>
                    <a:pt x="797643" y="1127746"/>
                    <a:pt x="767087" y="1148853"/>
                    <a:pt x="738159" y="1172606"/>
                  </a:cubicBezTo>
                  <a:cubicBezTo>
                    <a:pt x="672075" y="1226886"/>
                    <a:pt x="618813" y="1291080"/>
                    <a:pt x="583867" y="1369607"/>
                  </a:cubicBezTo>
                  <a:cubicBezTo>
                    <a:pt x="565231" y="1411502"/>
                    <a:pt x="556015" y="1455257"/>
                    <a:pt x="564213" y="1501077"/>
                  </a:cubicBezTo>
                  <a:cubicBezTo>
                    <a:pt x="574302" y="1557537"/>
                    <a:pt x="608405" y="1599345"/>
                    <a:pt x="650736" y="1634727"/>
                  </a:cubicBezTo>
                  <a:cubicBezTo>
                    <a:pt x="708155" y="1682727"/>
                    <a:pt x="775576" y="1711509"/>
                    <a:pt x="846835" y="1732064"/>
                  </a:cubicBezTo>
                  <a:cubicBezTo>
                    <a:pt x="851661" y="1733460"/>
                    <a:pt x="857011" y="1733721"/>
                    <a:pt x="860907" y="1737966"/>
                  </a:cubicBezTo>
                  <a:cubicBezTo>
                    <a:pt x="841427" y="1757823"/>
                    <a:pt x="819303" y="1773901"/>
                    <a:pt x="802411" y="1795270"/>
                  </a:cubicBezTo>
                  <a:cubicBezTo>
                    <a:pt x="797440" y="1801520"/>
                    <a:pt x="792730" y="1800590"/>
                    <a:pt x="786101" y="1797741"/>
                  </a:cubicBezTo>
                  <a:cubicBezTo>
                    <a:pt x="748073" y="1781402"/>
                    <a:pt x="708766" y="1778058"/>
                    <a:pt x="668528" y="1788118"/>
                  </a:cubicBezTo>
                  <a:cubicBezTo>
                    <a:pt x="587152" y="1808498"/>
                    <a:pt x="530837" y="1881501"/>
                    <a:pt x="530197" y="1965523"/>
                  </a:cubicBezTo>
                  <a:cubicBezTo>
                    <a:pt x="529790" y="2017303"/>
                    <a:pt x="548485" y="2062395"/>
                    <a:pt x="583169" y="2098243"/>
                  </a:cubicBezTo>
                  <a:cubicBezTo>
                    <a:pt x="603782" y="2119554"/>
                    <a:pt x="603549" y="2135806"/>
                    <a:pt x="594101" y="2160896"/>
                  </a:cubicBezTo>
                  <a:cubicBezTo>
                    <a:pt x="565754" y="2236167"/>
                    <a:pt x="547671" y="2314316"/>
                    <a:pt x="537262" y="2394122"/>
                  </a:cubicBezTo>
                  <a:cubicBezTo>
                    <a:pt x="536041" y="2403542"/>
                    <a:pt x="533425" y="2405722"/>
                    <a:pt x="523772" y="2404007"/>
                  </a:cubicBezTo>
                  <a:cubicBezTo>
                    <a:pt x="476063" y="2395576"/>
                    <a:pt x="428208" y="2392029"/>
                    <a:pt x="379598" y="2397553"/>
                  </a:cubicBezTo>
                  <a:cubicBezTo>
                    <a:pt x="298425" y="2406740"/>
                    <a:pt x="249262" y="2460467"/>
                    <a:pt x="248448" y="2541873"/>
                  </a:cubicBezTo>
                  <a:cubicBezTo>
                    <a:pt x="248070" y="2579058"/>
                    <a:pt x="256588" y="2614702"/>
                    <a:pt x="263740" y="2650665"/>
                  </a:cubicBezTo>
                  <a:cubicBezTo>
                    <a:pt x="280806" y="2703550"/>
                    <a:pt x="300024" y="2755649"/>
                    <a:pt x="324882" y="2805423"/>
                  </a:cubicBezTo>
                  <a:cubicBezTo>
                    <a:pt x="330813" y="2817284"/>
                    <a:pt x="327556" y="2818564"/>
                    <a:pt x="316363" y="2818796"/>
                  </a:cubicBezTo>
                  <a:cubicBezTo>
                    <a:pt x="257780" y="2819901"/>
                    <a:pt x="199605" y="2825948"/>
                    <a:pt x="142039" y="2836909"/>
                  </a:cubicBezTo>
                  <a:cubicBezTo>
                    <a:pt x="101162" y="2844701"/>
                    <a:pt x="60430" y="2853801"/>
                    <a:pt x="25426" y="2878106"/>
                  </a:cubicBezTo>
                  <a:cubicBezTo>
                    <a:pt x="-2223" y="2897294"/>
                    <a:pt x="-6874" y="2920262"/>
                    <a:pt x="9291" y="2949684"/>
                  </a:cubicBezTo>
                  <a:cubicBezTo>
                    <a:pt x="30630" y="2988526"/>
                    <a:pt x="65664" y="3008441"/>
                    <a:pt x="106628" y="3019548"/>
                  </a:cubicBezTo>
                  <a:cubicBezTo>
                    <a:pt x="157157" y="3033241"/>
                    <a:pt x="209053" y="3039230"/>
                    <a:pt x="260978" y="3044492"/>
                  </a:cubicBezTo>
                  <a:cubicBezTo>
                    <a:pt x="280196" y="3046441"/>
                    <a:pt x="299442" y="3048011"/>
                    <a:pt x="318718" y="3049290"/>
                  </a:cubicBezTo>
                  <a:lnTo>
                    <a:pt x="318718" y="3049290"/>
                  </a:lnTo>
                  <a:lnTo>
                    <a:pt x="318863" y="3049290"/>
                  </a:lnTo>
                  <a:cubicBezTo>
                    <a:pt x="359857" y="3051994"/>
                    <a:pt x="400908" y="3053185"/>
                    <a:pt x="442047" y="3052895"/>
                  </a:cubicBezTo>
                  <a:cubicBezTo>
                    <a:pt x="442745" y="3051528"/>
                    <a:pt x="443123" y="3050191"/>
                    <a:pt x="443355" y="3048883"/>
                  </a:cubicBezTo>
                  <a:lnTo>
                    <a:pt x="1798202" y="3044434"/>
                  </a:lnTo>
                  <a:cubicBezTo>
                    <a:pt x="1797678" y="3046179"/>
                    <a:pt x="1797155" y="3047923"/>
                    <a:pt x="1796632" y="3049668"/>
                  </a:cubicBezTo>
                  <a:cubicBezTo>
                    <a:pt x="1869635" y="3046615"/>
                    <a:pt x="1942086" y="3038707"/>
                    <a:pt x="2013432" y="3022717"/>
                  </a:cubicBezTo>
                  <a:cubicBezTo>
                    <a:pt x="2061868" y="3011872"/>
                    <a:pt x="2103559" y="2990533"/>
                    <a:pt x="2126440" y="2943056"/>
                  </a:cubicBezTo>
                  <a:cubicBezTo>
                    <a:pt x="2137197" y="2920640"/>
                    <a:pt x="2133185" y="2900899"/>
                    <a:pt x="2114578" y="2884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B55E13F9-8AA6-4443-90D5-59B6DC650A3D}"/>
                </a:ext>
              </a:extLst>
            </p:cNvPr>
            <p:cNvSpPr/>
            <p:nvPr/>
          </p:nvSpPr>
          <p:spPr>
            <a:xfrm>
              <a:off x="9804046" y="2333591"/>
              <a:ext cx="975540" cy="1114332"/>
            </a:xfrm>
            <a:custGeom>
              <a:avLst/>
              <a:gdLst>
                <a:gd name="connsiteX0" fmla="*/ 258450 w 800598"/>
                <a:gd name="connsiteY0" fmla="*/ 910519 h 914501"/>
                <a:gd name="connsiteX1" fmla="*/ 51535 w 800598"/>
                <a:gd name="connsiteY1" fmla="*/ 812426 h 914501"/>
                <a:gd name="connsiteX2" fmla="*/ 540 w 800598"/>
                <a:gd name="connsiteY2" fmla="*/ 640399 h 914501"/>
                <a:gd name="connsiteX3" fmla="*/ 32434 w 800598"/>
                <a:gd name="connsiteY3" fmla="*/ 419529 h 914501"/>
                <a:gd name="connsiteX4" fmla="*/ 67525 w 800598"/>
                <a:gd name="connsiteY4" fmla="*/ 398218 h 914501"/>
                <a:gd name="connsiteX5" fmla="*/ 192395 w 800598"/>
                <a:gd name="connsiteY5" fmla="*/ 343735 h 914501"/>
                <a:gd name="connsiteX6" fmla="*/ 233301 w 800598"/>
                <a:gd name="connsiteY6" fmla="*/ 215986 h 914501"/>
                <a:gd name="connsiteX7" fmla="*/ 215683 w 800598"/>
                <a:gd name="connsiteY7" fmla="*/ 100943 h 914501"/>
                <a:gd name="connsiteX8" fmla="*/ 218416 w 800598"/>
                <a:gd name="connsiteY8" fmla="*/ 86755 h 914501"/>
                <a:gd name="connsiteX9" fmla="*/ 363056 w 800598"/>
                <a:gd name="connsiteY9" fmla="*/ 3577 h 914501"/>
                <a:gd name="connsiteX10" fmla="*/ 510690 w 800598"/>
                <a:gd name="connsiteY10" fmla="*/ 31109 h 914501"/>
                <a:gd name="connsiteX11" fmla="*/ 584565 w 800598"/>
                <a:gd name="connsiteY11" fmla="*/ 89081 h 914501"/>
                <a:gd name="connsiteX12" fmla="*/ 587560 w 800598"/>
                <a:gd name="connsiteY12" fmla="*/ 109025 h 914501"/>
                <a:gd name="connsiteX13" fmla="*/ 575291 w 800598"/>
                <a:gd name="connsiteY13" fmla="*/ 274453 h 914501"/>
                <a:gd name="connsiteX14" fmla="*/ 582327 w 800598"/>
                <a:gd name="connsiteY14" fmla="*/ 300648 h 914501"/>
                <a:gd name="connsiteX15" fmla="*/ 627419 w 800598"/>
                <a:gd name="connsiteY15" fmla="*/ 376995 h 914501"/>
                <a:gd name="connsiteX16" fmla="*/ 747754 w 800598"/>
                <a:gd name="connsiteY16" fmla="*/ 411795 h 914501"/>
                <a:gd name="connsiteX17" fmla="*/ 770111 w 800598"/>
                <a:gd name="connsiteY17" fmla="*/ 424704 h 914501"/>
                <a:gd name="connsiteX18" fmla="*/ 799301 w 800598"/>
                <a:gd name="connsiteY18" fmla="*/ 659209 h 914501"/>
                <a:gd name="connsiteX19" fmla="*/ 644776 w 800598"/>
                <a:gd name="connsiteY19" fmla="*/ 881504 h 914501"/>
                <a:gd name="connsiteX20" fmla="*/ 511678 w 800598"/>
                <a:gd name="connsiteY20" fmla="*/ 913863 h 914501"/>
                <a:gd name="connsiteX21" fmla="*/ 258450 w 800598"/>
                <a:gd name="connsiteY21" fmla="*/ 910519 h 91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0598" h="914501">
                  <a:moveTo>
                    <a:pt x="258450" y="910519"/>
                  </a:moveTo>
                  <a:cubicBezTo>
                    <a:pt x="234813" y="907060"/>
                    <a:pt x="131981" y="901506"/>
                    <a:pt x="51535" y="812426"/>
                  </a:cubicBezTo>
                  <a:cubicBezTo>
                    <a:pt x="15338" y="756140"/>
                    <a:pt x="6965" y="691452"/>
                    <a:pt x="540" y="640399"/>
                  </a:cubicBezTo>
                  <a:cubicBezTo>
                    <a:pt x="-2978" y="564721"/>
                    <a:pt x="11036" y="491572"/>
                    <a:pt x="32434" y="419529"/>
                  </a:cubicBezTo>
                  <a:cubicBezTo>
                    <a:pt x="40167" y="393421"/>
                    <a:pt x="40312" y="394700"/>
                    <a:pt x="67525" y="398218"/>
                  </a:cubicBezTo>
                  <a:cubicBezTo>
                    <a:pt x="119595" y="404963"/>
                    <a:pt x="161519" y="385658"/>
                    <a:pt x="192395" y="343735"/>
                  </a:cubicBezTo>
                  <a:cubicBezTo>
                    <a:pt x="220218" y="305968"/>
                    <a:pt x="231557" y="262446"/>
                    <a:pt x="233301" y="215986"/>
                  </a:cubicBezTo>
                  <a:cubicBezTo>
                    <a:pt x="234784" y="176476"/>
                    <a:pt x="231818" y="137721"/>
                    <a:pt x="215683" y="100943"/>
                  </a:cubicBezTo>
                  <a:cubicBezTo>
                    <a:pt x="213241" y="95419"/>
                    <a:pt x="213880" y="91233"/>
                    <a:pt x="218416" y="86755"/>
                  </a:cubicBezTo>
                  <a:cubicBezTo>
                    <a:pt x="259409" y="46372"/>
                    <a:pt x="305229" y="14217"/>
                    <a:pt x="363056" y="3577"/>
                  </a:cubicBezTo>
                  <a:cubicBezTo>
                    <a:pt x="415562" y="-6076"/>
                    <a:pt x="464870" y="4042"/>
                    <a:pt x="510690" y="31109"/>
                  </a:cubicBezTo>
                  <a:cubicBezTo>
                    <a:pt x="537844" y="47128"/>
                    <a:pt x="562179" y="66782"/>
                    <a:pt x="584565" y="89081"/>
                  </a:cubicBezTo>
                  <a:cubicBezTo>
                    <a:pt x="591339" y="95826"/>
                    <a:pt x="591310" y="100769"/>
                    <a:pt x="587560" y="109025"/>
                  </a:cubicBezTo>
                  <a:cubicBezTo>
                    <a:pt x="563138" y="162550"/>
                    <a:pt x="561161" y="217963"/>
                    <a:pt x="575291" y="274453"/>
                  </a:cubicBezTo>
                  <a:cubicBezTo>
                    <a:pt x="579652" y="293060"/>
                    <a:pt x="579652" y="293060"/>
                    <a:pt x="582327" y="300648"/>
                  </a:cubicBezTo>
                  <a:cubicBezTo>
                    <a:pt x="591252" y="329721"/>
                    <a:pt x="605702" y="355219"/>
                    <a:pt x="627419" y="376995"/>
                  </a:cubicBezTo>
                  <a:cubicBezTo>
                    <a:pt x="661377" y="411039"/>
                    <a:pt x="701411" y="422640"/>
                    <a:pt x="747754" y="411795"/>
                  </a:cubicBezTo>
                  <a:cubicBezTo>
                    <a:pt x="760575" y="408801"/>
                    <a:pt x="766390" y="411301"/>
                    <a:pt x="770111" y="424704"/>
                  </a:cubicBezTo>
                  <a:cubicBezTo>
                    <a:pt x="791480" y="501487"/>
                    <a:pt x="804970" y="579374"/>
                    <a:pt x="799301" y="659209"/>
                  </a:cubicBezTo>
                  <a:cubicBezTo>
                    <a:pt x="792033" y="761693"/>
                    <a:pt x="744876" y="839755"/>
                    <a:pt x="644776" y="881504"/>
                  </a:cubicBezTo>
                  <a:cubicBezTo>
                    <a:pt x="602097" y="899297"/>
                    <a:pt x="557178" y="907699"/>
                    <a:pt x="511678" y="913863"/>
                  </a:cubicBezTo>
                  <a:cubicBezTo>
                    <a:pt x="503654" y="915694"/>
                    <a:pt x="267230" y="913281"/>
                    <a:pt x="258450" y="91051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442191D4-65CE-4C3F-B8CC-14D07F59ED81}"/>
                </a:ext>
              </a:extLst>
            </p:cNvPr>
            <p:cNvSpPr/>
            <p:nvPr/>
          </p:nvSpPr>
          <p:spPr>
            <a:xfrm>
              <a:off x="11055146" y="2347397"/>
              <a:ext cx="681992" cy="625839"/>
            </a:xfrm>
            <a:custGeom>
              <a:avLst/>
              <a:gdLst>
                <a:gd name="connsiteX0" fmla="*/ 103675 w 559692"/>
                <a:gd name="connsiteY0" fmla="*/ 169274 h 513608"/>
                <a:gd name="connsiteX1" fmla="*/ 83323 w 559692"/>
                <a:gd name="connsiteY1" fmla="*/ 80425 h 513608"/>
                <a:gd name="connsiteX2" fmla="*/ 153390 w 559692"/>
                <a:gd name="connsiteY2" fmla="*/ 28791 h 513608"/>
                <a:gd name="connsiteX3" fmla="*/ 247849 w 559692"/>
                <a:gd name="connsiteY3" fmla="*/ 86821 h 513608"/>
                <a:gd name="connsiteX4" fmla="*/ 256397 w 559692"/>
                <a:gd name="connsiteY4" fmla="*/ 96910 h 513608"/>
                <a:gd name="connsiteX5" fmla="*/ 286750 w 559692"/>
                <a:gd name="connsiteY5" fmla="*/ 48241 h 513608"/>
                <a:gd name="connsiteX6" fmla="*/ 334343 w 559692"/>
                <a:gd name="connsiteY6" fmla="*/ 8672 h 513608"/>
                <a:gd name="connsiteX7" fmla="*/ 426302 w 559692"/>
                <a:gd name="connsiteY7" fmla="*/ 53794 h 513608"/>
                <a:gd name="connsiteX8" fmla="*/ 413974 w 559692"/>
                <a:gd name="connsiteY8" fmla="*/ 155900 h 513608"/>
                <a:gd name="connsiteX9" fmla="*/ 408363 w 559692"/>
                <a:gd name="connsiteY9" fmla="*/ 169041 h 513608"/>
                <a:gd name="connsiteX10" fmla="*/ 467876 w 559692"/>
                <a:gd name="connsiteY10" fmla="*/ 172501 h 513608"/>
                <a:gd name="connsiteX11" fmla="*/ 531402 w 559692"/>
                <a:gd name="connsiteY11" fmla="*/ 198899 h 513608"/>
                <a:gd name="connsiteX12" fmla="*/ 536780 w 559692"/>
                <a:gd name="connsiteY12" fmla="*/ 295684 h 513608"/>
                <a:gd name="connsiteX13" fmla="*/ 460841 w 559692"/>
                <a:gd name="connsiteY13" fmla="*/ 332433 h 513608"/>
                <a:gd name="connsiteX14" fmla="*/ 443862 w 559692"/>
                <a:gd name="connsiteY14" fmla="*/ 336009 h 513608"/>
                <a:gd name="connsiteX15" fmla="*/ 468487 w 559692"/>
                <a:gd name="connsiteY15" fmla="*/ 398807 h 513608"/>
                <a:gd name="connsiteX16" fmla="*/ 469068 w 559692"/>
                <a:gd name="connsiteY16" fmla="*/ 437824 h 513608"/>
                <a:gd name="connsiteX17" fmla="*/ 394524 w 559692"/>
                <a:gd name="connsiteY17" fmla="*/ 485213 h 513608"/>
                <a:gd name="connsiteX18" fmla="*/ 303816 w 559692"/>
                <a:gd name="connsiteY18" fmla="*/ 426282 h 513608"/>
                <a:gd name="connsiteX19" fmla="*/ 289628 w 559692"/>
                <a:gd name="connsiteY19" fmla="*/ 427852 h 513608"/>
                <a:gd name="connsiteX20" fmla="*/ 225521 w 559692"/>
                <a:gd name="connsiteY20" fmla="*/ 501000 h 513608"/>
                <a:gd name="connsiteX21" fmla="*/ 124230 w 559692"/>
                <a:gd name="connsiteY21" fmla="*/ 448087 h 513608"/>
                <a:gd name="connsiteX22" fmla="*/ 143069 w 559692"/>
                <a:gd name="connsiteY22" fmla="*/ 347522 h 513608"/>
                <a:gd name="connsiteX23" fmla="*/ 66432 w 559692"/>
                <a:gd name="connsiteY23" fmla="*/ 338160 h 513608"/>
                <a:gd name="connsiteX24" fmla="*/ 20380 w 559692"/>
                <a:gd name="connsiteY24" fmla="*/ 311616 h 513608"/>
                <a:gd name="connsiteX25" fmla="*/ 17356 w 559692"/>
                <a:gd name="connsiteY25" fmla="*/ 226751 h 513608"/>
                <a:gd name="connsiteX26" fmla="*/ 96813 w 559692"/>
                <a:gd name="connsiteY26" fmla="*/ 185584 h 513608"/>
                <a:gd name="connsiteX27" fmla="*/ 103675 w 559692"/>
                <a:gd name="connsiteY27" fmla="*/ 169274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9692" h="513608">
                  <a:moveTo>
                    <a:pt x="103675" y="169274"/>
                  </a:moveTo>
                  <a:cubicBezTo>
                    <a:pt x="89283" y="141421"/>
                    <a:pt x="79399" y="112609"/>
                    <a:pt x="83323" y="80425"/>
                  </a:cubicBezTo>
                  <a:cubicBezTo>
                    <a:pt x="87714" y="44374"/>
                    <a:pt x="117659" y="22191"/>
                    <a:pt x="153390" y="28791"/>
                  </a:cubicBezTo>
                  <a:cubicBezTo>
                    <a:pt x="192378" y="35972"/>
                    <a:pt x="222061" y="58242"/>
                    <a:pt x="247849" y="86821"/>
                  </a:cubicBezTo>
                  <a:cubicBezTo>
                    <a:pt x="250437" y="89671"/>
                    <a:pt x="252850" y="92694"/>
                    <a:pt x="256397" y="96910"/>
                  </a:cubicBezTo>
                  <a:cubicBezTo>
                    <a:pt x="265933" y="79698"/>
                    <a:pt x="274597" y="62865"/>
                    <a:pt x="286750" y="48241"/>
                  </a:cubicBezTo>
                  <a:cubicBezTo>
                    <a:pt x="300181" y="32047"/>
                    <a:pt x="315358" y="18092"/>
                    <a:pt x="334343" y="8672"/>
                  </a:cubicBezTo>
                  <a:cubicBezTo>
                    <a:pt x="377487" y="-12697"/>
                    <a:pt x="416475" y="6579"/>
                    <a:pt x="426302" y="53794"/>
                  </a:cubicBezTo>
                  <a:cubicBezTo>
                    <a:pt x="433686" y="89293"/>
                    <a:pt x="426447" y="122872"/>
                    <a:pt x="413974" y="155900"/>
                  </a:cubicBezTo>
                  <a:cubicBezTo>
                    <a:pt x="412463" y="159883"/>
                    <a:pt x="410631" y="163720"/>
                    <a:pt x="408363" y="169041"/>
                  </a:cubicBezTo>
                  <a:cubicBezTo>
                    <a:pt x="428918" y="171018"/>
                    <a:pt x="448572" y="168459"/>
                    <a:pt x="467876" y="172501"/>
                  </a:cubicBezTo>
                  <a:cubicBezTo>
                    <a:pt x="490844" y="177327"/>
                    <a:pt x="512591" y="184595"/>
                    <a:pt x="531402" y="198899"/>
                  </a:cubicBezTo>
                  <a:cubicBezTo>
                    <a:pt x="567017" y="226025"/>
                    <a:pt x="569226" y="264866"/>
                    <a:pt x="536780" y="295684"/>
                  </a:cubicBezTo>
                  <a:cubicBezTo>
                    <a:pt x="515469" y="315948"/>
                    <a:pt x="489071" y="326211"/>
                    <a:pt x="460841" y="332433"/>
                  </a:cubicBezTo>
                  <a:cubicBezTo>
                    <a:pt x="455666" y="333567"/>
                    <a:pt x="450490" y="334614"/>
                    <a:pt x="443862" y="336009"/>
                  </a:cubicBezTo>
                  <a:cubicBezTo>
                    <a:pt x="454735" y="356331"/>
                    <a:pt x="464591" y="376421"/>
                    <a:pt x="468487" y="398807"/>
                  </a:cubicBezTo>
                  <a:cubicBezTo>
                    <a:pt x="470755" y="411832"/>
                    <a:pt x="471307" y="425002"/>
                    <a:pt x="469068" y="437824"/>
                  </a:cubicBezTo>
                  <a:cubicBezTo>
                    <a:pt x="462701" y="474340"/>
                    <a:pt x="431535" y="493703"/>
                    <a:pt x="394524" y="485213"/>
                  </a:cubicBezTo>
                  <a:cubicBezTo>
                    <a:pt x="357078" y="476608"/>
                    <a:pt x="328266" y="454657"/>
                    <a:pt x="303816" y="426282"/>
                  </a:cubicBezTo>
                  <a:cubicBezTo>
                    <a:pt x="297332" y="418752"/>
                    <a:pt x="294570" y="417676"/>
                    <a:pt x="289628" y="427852"/>
                  </a:cubicBezTo>
                  <a:cubicBezTo>
                    <a:pt x="275033" y="457972"/>
                    <a:pt x="254623" y="483585"/>
                    <a:pt x="225521" y="501000"/>
                  </a:cubicBezTo>
                  <a:cubicBezTo>
                    <a:pt x="175806" y="530684"/>
                    <a:pt x="128910" y="505914"/>
                    <a:pt x="124230" y="448087"/>
                  </a:cubicBezTo>
                  <a:cubicBezTo>
                    <a:pt x="121439" y="413635"/>
                    <a:pt x="127835" y="380927"/>
                    <a:pt x="143069" y="347522"/>
                  </a:cubicBezTo>
                  <a:cubicBezTo>
                    <a:pt x="115886" y="348249"/>
                    <a:pt x="90621" y="346708"/>
                    <a:pt x="66432" y="338160"/>
                  </a:cubicBezTo>
                  <a:cubicBezTo>
                    <a:pt x="49453" y="332171"/>
                    <a:pt x="33492" y="324438"/>
                    <a:pt x="20380" y="311616"/>
                  </a:cubicBezTo>
                  <a:cubicBezTo>
                    <a:pt x="-6252" y="285567"/>
                    <a:pt x="-6281" y="255563"/>
                    <a:pt x="17356" y="226751"/>
                  </a:cubicBezTo>
                  <a:cubicBezTo>
                    <a:pt x="36632" y="203260"/>
                    <a:pt x="68525" y="191544"/>
                    <a:pt x="96813" y="185584"/>
                  </a:cubicBezTo>
                  <a:cubicBezTo>
                    <a:pt x="104314" y="183287"/>
                    <a:pt x="115188" y="184217"/>
                    <a:pt x="103675" y="169274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456A96BD-783F-414B-A25B-09F72DB9B720}"/>
                </a:ext>
              </a:extLst>
            </p:cNvPr>
            <p:cNvSpPr/>
            <p:nvPr/>
          </p:nvSpPr>
          <p:spPr>
            <a:xfrm>
              <a:off x="9808761" y="559205"/>
              <a:ext cx="987462" cy="1554778"/>
            </a:xfrm>
            <a:custGeom>
              <a:avLst/>
              <a:gdLst>
                <a:gd name="connsiteX0" fmla="*/ 609565 w 810382"/>
                <a:gd name="connsiteY0" fmla="*/ 1081868 h 1275962"/>
                <a:gd name="connsiteX1" fmla="*/ 706612 w 810382"/>
                <a:gd name="connsiteY1" fmla="*/ 1178915 h 1275962"/>
                <a:gd name="connsiteX2" fmla="*/ 609565 w 810382"/>
                <a:gd name="connsiteY2" fmla="*/ 1275962 h 1275962"/>
                <a:gd name="connsiteX3" fmla="*/ 512518 w 810382"/>
                <a:gd name="connsiteY3" fmla="*/ 1178915 h 1275962"/>
                <a:gd name="connsiteX4" fmla="*/ 609565 w 810382"/>
                <a:gd name="connsiteY4" fmla="*/ 1081868 h 1275962"/>
                <a:gd name="connsiteX5" fmla="*/ 194252 w 810382"/>
                <a:gd name="connsiteY5" fmla="*/ 1081752 h 1275962"/>
                <a:gd name="connsiteX6" fmla="*/ 291299 w 810382"/>
                <a:gd name="connsiteY6" fmla="*/ 1178799 h 1275962"/>
                <a:gd name="connsiteX7" fmla="*/ 194252 w 810382"/>
                <a:gd name="connsiteY7" fmla="*/ 1275846 h 1275962"/>
                <a:gd name="connsiteX8" fmla="*/ 97205 w 810382"/>
                <a:gd name="connsiteY8" fmla="*/ 1178799 h 1275962"/>
                <a:gd name="connsiteX9" fmla="*/ 194252 w 810382"/>
                <a:gd name="connsiteY9" fmla="*/ 1081752 h 1275962"/>
                <a:gd name="connsiteX10" fmla="*/ 659498 w 810382"/>
                <a:gd name="connsiteY10" fmla="*/ 43729 h 1275962"/>
                <a:gd name="connsiteX11" fmla="*/ 710740 w 810382"/>
                <a:gd name="connsiteY11" fmla="*/ 45724 h 1275962"/>
                <a:gd name="connsiteX12" fmla="*/ 810374 w 810382"/>
                <a:gd name="connsiteY12" fmla="*/ 174344 h 1275962"/>
                <a:gd name="connsiteX13" fmla="*/ 770078 w 810382"/>
                <a:gd name="connsiteY13" fmla="*/ 353843 h 1275962"/>
                <a:gd name="connsiteX14" fmla="*/ 623840 w 810382"/>
                <a:gd name="connsiteY14" fmla="*/ 620678 h 1275962"/>
                <a:gd name="connsiteX15" fmla="*/ 538597 w 810382"/>
                <a:gd name="connsiteY15" fmla="*/ 725866 h 1275962"/>
                <a:gd name="connsiteX16" fmla="*/ 528770 w 810382"/>
                <a:gd name="connsiteY16" fmla="*/ 656671 h 1275962"/>
                <a:gd name="connsiteX17" fmla="*/ 523042 w 810382"/>
                <a:gd name="connsiteY17" fmla="*/ 432050 h 1275962"/>
                <a:gd name="connsiteX18" fmla="*/ 577991 w 810382"/>
                <a:gd name="connsiteY18" fmla="*/ 136084 h 1275962"/>
                <a:gd name="connsiteX19" fmla="*/ 615932 w 810382"/>
                <a:gd name="connsiteY19" fmla="*/ 71367 h 1275962"/>
                <a:gd name="connsiteX20" fmla="*/ 659498 w 810382"/>
                <a:gd name="connsiteY20" fmla="*/ 43729 h 1275962"/>
                <a:gd name="connsiteX21" fmla="*/ 118661 w 810382"/>
                <a:gd name="connsiteY21" fmla="*/ 660 h 1275962"/>
                <a:gd name="connsiteX22" fmla="*/ 219982 w 810382"/>
                <a:gd name="connsiteY22" fmla="*/ 69854 h 1275962"/>
                <a:gd name="connsiteX23" fmla="*/ 269872 w 810382"/>
                <a:gd name="connsiteY23" fmla="*/ 223914 h 1275962"/>
                <a:gd name="connsiteX24" fmla="*/ 288159 w 810382"/>
                <a:gd name="connsiteY24" fmla="*/ 357070 h 1275962"/>
                <a:gd name="connsiteX25" fmla="*/ 291677 w 810382"/>
                <a:gd name="connsiteY25" fmla="*/ 456937 h 1275962"/>
                <a:gd name="connsiteX26" fmla="*/ 288333 w 810382"/>
                <a:gd name="connsiteY26" fmla="*/ 564043 h 1275962"/>
                <a:gd name="connsiteX27" fmla="*/ 281995 w 810382"/>
                <a:gd name="connsiteY27" fmla="*/ 644809 h 1275962"/>
                <a:gd name="connsiteX28" fmla="*/ 270628 w 810382"/>
                <a:gd name="connsiteY28" fmla="*/ 725691 h 1275962"/>
                <a:gd name="connsiteX29" fmla="*/ 203614 w 810382"/>
                <a:gd name="connsiteY29" fmla="*/ 634749 h 1275962"/>
                <a:gd name="connsiteX30" fmla="*/ 72609 w 810382"/>
                <a:gd name="connsiteY30" fmla="*/ 395592 h 1275962"/>
                <a:gd name="connsiteX31" fmla="*/ 10654 w 810382"/>
                <a:gd name="connsiteY31" fmla="*/ 228769 h 1275962"/>
                <a:gd name="connsiteX32" fmla="*/ 5595 w 810382"/>
                <a:gd name="connsiteY32" fmla="*/ 91049 h 1275962"/>
                <a:gd name="connsiteX33" fmla="*/ 118661 w 810382"/>
                <a:gd name="connsiteY33" fmla="*/ 660 h 127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0382" h="1275962">
                  <a:moveTo>
                    <a:pt x="609565" y="1081868"/>
                  </a:moveTo>
                  <a:cubicBezTo>
                    <a:pt x="663162" y="1081868"/>
                    <a:pt x="706612" y="1125317"/>
                    <a:pt x="706612" y="1178915"/>
                  </a:cubicBezTo>
                  <a:cubicBezTo>
                    <a:pt x="706612" y="1232512"/>
                    <a:pt x="663162" y="1275962"/>
                    <a:pt x="609565" y="1275962"/>
                  </a:cubicBezTo>
                  <a:cubicBezTo>
                    <a:pt x="555967" y="1275962"/>
                    <a:pt x="512518" y="1232512"/>
                    <a:pt x="512518" y="1178915"/>
                  </a:cubicBezTo>
                  <a:cubicBezTo>
                    <a:pt x="512518" y="1125317"/>
                    <a:pt x="555967" y="1081868"/>
                    <a:pt x="609565" y="1081868"/>
                  </a:cubicBezTo>
                  <a:close/>
                  <a:moveTo>
                    <a:pt x="194252" y="1081752"/>
                  </a:moveTo>
                  <a:cubicBezTo>
                    <a:pt x="247849" y="1081752"/>
                    <a:pt x="291299" y="1125201"/>
                    <a:pt x="291299" y="1178799"/>
                  </a:cubicBezTo>
                  <a:cubicBezTo>
                    <a:pt x="291299" y="1232396"/>
                    <a:pt x="247849" y="1275846"/>
                    <a:pt x="194252" y="1275846"/>
                  </a:cubicBezTo>
                  <a:cubicBezTo>
                    <a:pt x="140654" y="1275846"/>
                    <a:pt x="97205" y="1232396"/>
                    <a:pt x="97205" y="1178799"/>
                  </a:cubicBezTo>
                  <a:cubicBezTo>
                    <a:pt x="97205" y="1125201"/>
                    <a:pt x="140654" y="1081752"/>
                    <a:pt x="194252" y="1081752"/>
                  </a:cubicBezTo>
                  <a:close/>
                  <a:moveTo>
                    <a:pt x="659498" y="43729"/>
                  </a:moveTo>
                  <a:cubicBezTo>
                    <a:pt x="675372" y="39851"/>
                    <a:pt x="692526" y="40912"/>
                    <a:pt x="710740" y="45724"/>
                  </a:cubicBezTo>
                  <a:cubicBezTo>
                    <a:pt x="779207" y="63779"/>
                    <a:pt x="809909" y="103958"/>
                    <a:pt x="810374" y="174344"/>
                  </a:cubicBezTo>
                  <a:cubicBezTo>
                    <a:pt x="810781" y="237375"/>
                    <a:pt x="795866" y="296976"/>
                    <a:pt x="770078" y="353843"/>
                  </a:cubicBezTo>
                  <a:cubicBezTo>
                    <a:pt x="728096" y="446471"/>
                    <a:pt x="681056" y="536424"/>
                    <a:pt x="623840" y="620678"/>
                  </a:cubicBezTo>
                  <a:cubicBezTo>
                    <a:pt x="598662" y="657747"/>
                    <a:pt x="570315" y="692344"/>
                    <a:pt x="538597" y="725866"/>
                  </a:cubicBezTo>
                  <a:cubicBezTo>
                    <a:pt x="531386" y="702549"/>
                    <a:pt x="531212" y="679377"/>
                    <a:pt x="528770" y="656671"/>
                  </a:cubicBezTo>
                  <a:cubicBezTo>
                    <a:pt x="520775" y="581982"/>
                    <a:pt x="521065" y="506943"/>
                    <a:pt x="523042" y="432050"/>
                  </a:cubicBezTo>
                  <a:cubicBezTo>
                    <a:pt x="525717" y="330672"/>
                    <a:pt x="540370" y="231096"/>
                    <a:pt x="577991" y="136084"/>
                  </a:cubicBezTo>
                  <a:cubicBezTo>
                    <a:pt x="587265" y="112680"/>
                    <a:pt x="599040" y="90642"/>
                    <a:pt x="615932" y="71367"/>
                  </a:cubicBezTo>
                  <a:cubicBezTo>
                    <a:pt x="629030" y="56423"/>
                    <a:pt x="643624" y="47607"/>
                    <a:pt x="659498" y="43729"/>
                  </a:cubicBezTo>
                  <a:close/>
                  <a:moveTo>
                    <a:pt x="118661" y="660"/>
                  </a:moveTo>
                  <a:cubicBezTo>
                    <a:pt x="172185" y="-5242"/>
                    <a:pt x="198933" y="29239"/>
                    <a:pt x="219982" y="69854"/>
                  </a:cubicBezTo>
                  <a:cubicBezTo>
                    <a:pt x="245072" y="118262"/>
                    <a:pt x="258533" y="170855"/>
                    <a:pt x="269872" y="223914"/>
                  </a:cubicBezTo>
                  <a:cubicBezTo>
                    <a:pt x="279263" y="267844"/>
                    <a:pt x="284031" y="312326"/>
                    <a:pt x="288159" y="357070"/>
                  </a:cubicBezTo>
                  <a:cubicBezTo>
                    <a:pt x="291241" y="390388"/>
                    <a:pt x="291590" y="423880"/>
                    <a:pt x="291677" y="456937"/>
                  </a:cubicBezTo>
                  <a:cubicBezTo>
                    <a:pt x="291764" y="492406"/>
                    <a:pt x="291851" y="528341"/>
                    <a:pt x="288333" y="564043"/>
                  </a:cubicBezTo>
                  <a:cubicBezTo>
                    <a:pt x="285688" y="590878"/>
                    <a:pt x="283972" y="617887"/>
                    <a:pt x="281995" y="644809"/>
                  </a:cubicBezTo>
                  <a:cubicBezTo>
                    <a:pt x="280048" y="671847"/>
                    <a:pt x="274785" y="698245"/>
                    <a:pt x="270628" y="725691"/>
                  </a:cubicBezTo>
                  <a:cubicBezTo>
                    <a:pt x="245188" y="697228"/>
                    <a:pt x="223878" y="666323"/>
                    <a:pt x="203614" y="634749"/>
                  </a:cubicBezTo>
                  <a:cubicBezTo>
                    <a:pt x="154422" y="558083"/>
                    <a:pt x="112236" y="477492"/>
                    <a:pt x="72609" y="395592"/>
                  </a:cubicBezTo>
                  <a:cubicBezTo>
                    <a:pt x="46705" y="342068"/>
                    <a:pt x="22225" y="287701"/>
                    <a:pt x="10654" y="228769"/>
                  </a:cubicBezTo>
                  <a:cubicBezTo>
                    <a:pt x="1699" y="183182"/>
                    <a:pt x="-5395" y="137450"/>
                    <a:pt x="5595" y="91049"/>
                  </a:cubicBezTo>
                  <a:cubicBezTo>
                    <a:pt x="18911" y="34763"/>
                    <a:pt x="66068" y="6475"/>
                    <a:pt x="118661" y="66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FE173AE1-2D97-416A-9426-B5CA8D7B6080}"/>
                </a:ext>
              </a:extLst>
            </p:cNvPr>
            <p:cNvSpPr/>
            <p:nvPr/>
          </p:nvSpPr>
          <p:spPr>
            <a:xfrm>
              <a:off x="10068346" y="1720502"/>
              <a:ext cx="460614" cy="400119"/>
            </a:xfrm>
            <a:custGeom>
              <a:avLst/>
              <a:gdLst>
                <a:gd name="connsiteX0" fmla="*/ 155485 w 378013"/>
                <a:gd name="connsiteY0" fmla="*/ 152665 h 328366"/>
                <a:gd name="connsiteX1" fmla="*/ 222179 w 378013"/>
                <a:gd name="connsiteY1" fmla="*/ 152665 h 328366"/>
                <a:gd name="connsiteX2" fmla="*/ 240640 w 378013"/>
                <a:gd name="connsiteY2" fmla="*/ 185925 h 328366"/>
                <a:gd name="connsiteX3" fmla="*/ 206479 w 378013"/>
                <a:gd name="connsiteY3" fmla="*/ 244740 h 328366"/>
                <a:gd name="connsiteX4" fmla="*/ 203107 w 378013"/>
                <a:gd name="connsiteY4" fmla="*/ 272215 h 328366"/>
                <a:gd name="connsiteX5" fmla="*/ 261050 w 378013"/>
                <a:gd name="connsiteY5" fmla="*/ 308440 h 328366"/>
                <a:gd name="connsiteX6" fmla="*/ 306840 w 378013"/>
                <a:gd name="connsiteY6" fmla="*/ 257068 h 328366"/>
                <a:gd name="connsiteX7" fmla="*/ 324052 w 378013"/>
                <a:gd name="connsiteY7" fmla="*/ 248346 h 328366"/>
                <a:gd name="connsiteX8" fmla="*/ 330361 w 378013"/>
                <a:gd name="connsiteY8" fmla="*/ 265644 h 328366"/>
                <a:gd name="connsiteX9" fmla="*/ 321987 w 378013"/>
                <a:gd name="connsiteY9" fmla="*/ 291374 h 328366"/>
                <a:gd name="connsiteX10" fmla="*/ 193396 w 378013"/>
                <a:gd name="connsiteY10" fmla="*/ 300125 h 328366"/>
                <a:gd name="connsiteX11" fmla="*/ 183976 w 378013"/>
                <a:gd name="connsiteY11" fmla="*/ 299660 h 328366"/>
                <a:gd name="connsiteX12" fmla="*/ 54513 w 378013"/>
                <a:gd name="connsiteY12" fmla="*/ 288234 h 328366"/>
                <a:gd name="connsiteX13" fmla="*/ 47681 w 378013"/>
                <a:gd name="connsiteY13" fmla="*/ 265034 h 328366"/>
                <a:gd name="connsiteX14" fmla="*/ 55472 w 378013"/>
                <a:gd name="connsiteY14" fmla="*/ 246078 h 328366"/>
                <a:gd name="connsiteX15" fmla="*/ 71056 w 378013"/>
                <a:gd name="connsiteY15" fmla="*/ 257213 h 328366"/>
                <a:gd name="connsiteX16" fmla="*/ 123591 w 378013"/>
                <a:gd name="connsiteY16" fmla="*/ 309312 h 328366"/>
                <a:gd name="connsiteX17" fmla="*/ 176999 w 378013"/>
                <a:gd name="connsiteY17" fmla="*/ 260847 h 328366"/>
                <a:gd name="connsiteX18" fmla="*/ 174208 w 378013"/>
                <a:gd name="connsiteY18" fmla="*/ 248869 h 328366"/>
                <a:gd name="connsiteX19" fmla="*/ 136965 w 378013"/>
                <a:gd name="connsiteY19" fmla="*/ 185140 h 328366"/>
                <a:gd name="connsiteX20" fmla="*/ 155485 w 378013"/>
                <a:gd name="connsiteY20" fmla="*/ 152665 h 328366"/>
                <a:gd name="connsiteX21" fmla="*/ 50937 w 378013"/>
                <a:gd name="connsiteY21" fmla="*/ 1658 h 328366"/>
                <a:gd name="connsiteX22" fmla="*/ 101205 w 378013"/>
                <a:gd name="connsiteY22" fmla="*/ 52740 h 328366"/>
                <a:gd name="connsiteX23" fmla="*/ 50675 w 378013"/>
                <a:gd name="connsiteY23" fmla="*/ 103095 h 328366"/>
                <a:gd name="connsiteX24" fmla="*/ 0 w 378013"/>
                <a:gd name="connsiteY24" fmla="*/ 52449 h 328366"/>
                <a:gd name="connsiteX25" fmla="*/ 50937 w 378013"/>
                <a:gd name="connsiteY25" fmla="*/ 1658 h 328366"/>
                <a:gd name="connsiteX26" fmla="*/ 327803 w 378013"/>
                <a:gd name="connsiteY26" fmla="*/ 1 h 328366"/>
                <a:gd name="connsiteX27" fmla="*/ 378012 w 378013"/>
                <a:gd name="connsiteY27" fmla="*/ 50822 h 328366"/>
                <a:gd name="connsiteX28" fmla="*/ 327076 w 378013"/>
                <a:gd name="connsiteY28" fmla="*/ 100857 h 328366"/>
                <a:gd name="connsiteX29" fmla="*/ 277070 w 378013"/>
                <a:gd name="connsiteY29" fmla="*/ 50066 h 328366"/>
                <a:gd name="connsiteX30" fmla="*/ 327803 w 378013"/>
                <a:gd name="connsiteY30" fmla="*/ 1 h 3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8013" h="328366">
                  <a:moveTo>
                    <a:pt x="155485" y="152665"/>
                  </a:moveTo>
                  <a:cubicBezTo>
                    <a:pt x="177696" y="152287"/>
                    <a:pt x="199938" y="152345"/>
                    <a:pt x="222179" y="152665"/>
                  </a:cubicBezTo>
                  <a:cubicBezTo>
                    <a:pt x="243286" y="152956"/>
                    <a:pt x="251165" y="167231"/>
                    <a:pt x="240640" y="185925"/>
                  </a:cubicBezTo>
                  <a:cubicBezTo>
                    <a:pt x="229534" y="205695"/>
                    <a:pt x="218719" y="225697"/>
                    <a:pt x="206479" y="244740"/>
                  </a:cubicBezTo>
                  <a:cubicBezTo>
                    <a:pt x="200519" y="254015"/>
                    <a:pt x="200257" y="262853"/>
                    <a:pt x="203107" y="272215"/>
                  </a:cubicBezTo>
                  <a:cubicBezTo>
                    <a:pt x="210317" y="295648"/>
                    <a:pt x="237093" y="312132"/>
                    <a:pt x="261050" y="308440"/>
                  </a:cubicBezTo>
                  <a:cubicBezTo>
                    <a:pt x="287826" y="304312"/>
                    <a:pt x="306346" y="283524"/>
                    <a:pt x="306840" y="257068"/>
                  </a:cubicBezTo>
                  <a:cubicBezTo>
                    <a:pt x="310707" y="250468"/>
                    <a:pt x="315359" y="244915"/>
                    <a:pt x="324052" y="248346"/>
                  </a:cubicBezTo>
                  <a:cubicBezTo>
                    <a:pt x="332280" y="251602"/>
                    <a:pt x="330681" y="258986"/>
                    <a:pt x="330361" y="265644"/>
                  </a:cubicBezTo>
                  <a:cubicBezTo>
                    <a:pt x="329925" y="275006"/>
                    <a:pt x="325651" y="283088"/>
                    <a:pt x="321987" y="291374"/>
                  </a:cubicBezTo>
                  <a:cubicBezTo>
                    <a:pt x="286809" y="337106"/>
                    <a:pt x="232703" y="340915"/>
                    <a:pt x="193396" y="300125"/>
                  </a:cubicBezTo>
                  <a:cubicBezTo>
                    <a:pt x="189558" y="296142"/>
                    <a:pt x="188512" y="295357"/>
                    <a:pt x="183976" y="299660"/>
                  </a:cubicBezTo>
                  <a:cubicBezTo>
                    <a:pt x="141471" y="340043"/>
                    <a:pt x="91756" y="335478"/>
                    <a:pt x="54513" y="288234"/>
                  </a:cubicBezTo>
                  <a:cubicBezTo>
                    <a:pt x="52623" y="280413"/>
                    <a:pt x="48437" y="273319"/>
                    <a:pt x="47681" y="265034"/>
                  </a:cubicBezTo>
                  <a:cubicBezTo>
                    <a:pt x="46954" y="257068"/>
                    <a:pt x="45878" y="248869"/>
                    <a:pt x="55472" y="246078"/>
                  </a:cubicBezTo>
                  <a:cubicBezTo>
                    <a:pt x="64310" y="243519"/>
                    <a:pt x="68177" y="250206"/>
                    <a:pt x="71056" y="257213"/>
                  </a:cubicBezTo>
                  <a:cubicBezTo>
                    <a:pt x="72044" y="287100"/>
                    <a:pt x="94285" y="309167"/>
                    <a:pt x="123591" y="309312"/>
                  </a:cubicBezTo>
                  <a:cubicBezTo>
                    <a:pt x="151880" y="309458"/>
                    <a:pt x="175284" y="288118"/>
                    <a:pt x="176999" y="260847"/>
                  </a:cubicBezTo>
                  <a:cubicBezTo>
                    <a:pt x="177261" y="256457"/>
                    <a:pt x="176766" y="252997"/>
                    <a:pt x="174208" y="248869"/>
                  </a:cubicBezTo>
                  <a:cubicBezTo>
                    <a:pt x="161328" y="227907"/>
                    <a:pt x="149030" y="206567"/>
                    <a:pt x="136965" y="185140"/>
                  </a:cubicBezTo>
                  <a:cubicBezTo>
                    <a:pt x="126993" y="167464"/>
                    <a:pt x="135249" y="153014"/>
                    <a:pt x="155485" y="152665"/>
                  </a:cubicBezTo>
                  <a:close/>
                  <a:moveTo>
                    <a:pt x="50937" y="1658"/>
                  </a:moveTo>
                  <a:cubicBezTo>
                    <a:pt x="78818" y="1716"/>
                    <a:pt x="101263" y="24510"/>
                    <a:pt x="101205" y="52740"/>
                  </a:cubicBezTo>
                  <a:cubicBezTo>
                    <a:pt x="101176" y="81232"/>
                    <a:pt x="79254" y="103095"/>
                    <a:pt x="50675" y="103095"/>
                  </a:cubicBezTo>
                  <a:cubicBezTo>
                    <a:pt x="22561" y="103095"/>
                    <a:pt x="-87" y="80447"/>
                    <a:pt x="0" y="52449"/>
                  </a:cubicBezTo>
                  <a:cubicBezTo>
                    <a:pt x="117" y="24655"/>
                    <a:pt x="23230" y="1571"/>
                    <a:pt x="50937" y="1658"/>
                  </a:cubicBezTo>
                  <a:close/>
                  <a:moveTo>
                    <a:pt x="327803" y="1"/>
                  </a:moveTo>
                  <a:cubicBezTo>
                    <a:pt x="356149" y="205"/>
                    <a:pt x="378216" y="22504"/>
                    <a:pt x="378012" y="50822"/>
                  </a:cubicBezTo>
                  <a:cubicBezTo>
                    <a:pt x="377809" y="79110"/>
                    <a:pt x="355539" y="101002"/>
                    <a:pt x="327076" y="100857"/>
                  </a:cubicBezTo>
                  <a:cubicBezTo>
                    <a:pt x="298526" y="100682"/>
                    <a:pt x="276924" y="78761"/>
                    <a:pt x="277070" y="50066"/>
                  </a:cubicBezTo>
                  <a:cubicBezTo>
                    <a:pt x="277215" y="21516"/>
                    <a:pt x="299224" y="-202"/>
                    <a:pt x="327803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24">
              <a:extLst>
                <a:ext uri="{FF2B5EF4-FFF2-40B4-BE49-F238E27FC236}">
                  <a16:creationId xmlns:a16="http://schemas.microsoft.com/office/drawing/2014/main" id="{3FF92CFF-7E36-46E9-9A1B-0DAD4C18F437}"/>
                </a:ext>
              </a:extLst>
            </p:cNvPr>
            <p:cNvSpPr/>
            <p:nvPr/>
          </p:nvSpPr>
          <p:spPr>
            <a:xfrm>
              <a:off x="10340094" y="2533123"/>
              <a:ext cx="847849" cy="287802"/>
            </a:xfrm>
            <a:custGeom>
              <a:avLst/>
              <a:gdLst>
                <a:gd name="connsiteX0" fmla="*/ 135342 w 695806"/>
                <a:gd name="connsiteY0" fmla="*/ 110732 h 236191"/>
                <a:gd name="connsiteX1" fmla="*/ 142377 w 695806"/>
                <a:gd name="connsiteY1" fmla="*/ 136898 h 236191"/>
                <a:gd name="connsiteX2" fmla="*/ 133684 w 695806"/>
                <a:gd name="connsiteY2" fmla="*/ 148556 h 236191"/>
                <a:gd name="connsiteX3" fmla="*/ 32422 w 695806"/>
                <a:gd name="connsiteY3" fmla="*/ 227926 h 236191"/>
                <a:gd name="connsiteX4" fmla="*/ 4831 w 695806"/>
                <a:gd name="connsiteY4" fmla="*/ 230775 h 236191"/>
                <a:gd name="connsiteX5" fmla="*/ 9570 w 695806"/>
                <a:gd name="connsiteY5" fmla="*/ 203417 h 236191"/>
                <a:gd name="connsiteX6" fmla="*/ 124846 w 695806"/>
                <a:gd name="connsiteY6" fmla="*/ 113988 h 236191"/>
                <a:gd name="connsiteX7" fmla="*/ 135342 w 695806"/>
                <a:gd name="connsiteY7" fmla="*/ 110732 h 236191"/>
                <a:gd name="connsiteX8" fmla="*/ 496723 w 695806"/>
                <a:gd name="connsiteY8" fmla="*/ 631 h 236191"/>
                <a:gd name="connsiteX9" fmla="*/ 690497 w 695806"/>
                <a:gd name="connsiteY9" fmla="*/ 16854 h 236191"/>
                <a:gd name="connsiteX10" fmla="*/ 683694 w 695806"/>
                <a:gd name="connsiteY10" fmla="*/ 33222 h 236191"/>
                <a:gd name="connsiteX11" fmla="*/ 645579 w 695806"/>
                <a:gd name="connsiteY11" fmla="*/ 45666 h 236191"/>
                <a:gd name="connsiteX12" fmla="*/ 569203 w 695806"/>
                <a:gd name="connsiteY12" fmla="*/ 35199 h 236191"/>
                <a:gd name="connsiteX13" fmla="*/ 497188 w 695806"/>
                <a:gd name="connsiteY13" fmla="*/ 34269 h 236191"/>
                <a:gd name="connsiteX14" fmla="*/ 496723 w 695806"/>
                <a:gd name="connsiteY14" fmla="*/ 631 h 2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806" h="236191">
                  <a:moveTo>
                    <a:pt x="135342" y="110732"/>
                  </a:moveTo>
                  <a:cubicBezTo>
                    <a:pt x="135952" y="119890"/>
                    <a:pt x="139441" y="128321"/>
                    <a:pt x="142377" y="136898"/>
                  </a:cubicBezTo>
                  <a:cubicBezTo>
                    <a:pt x="143802" y="143991"/>
                    <a:pt x="137929" y="145823"/>
                    <a:pt x="133684" y="148556"/>
                  </a:cubicBezTo>
                  <a:cubicBezTo>
                    <a:pt x="97488" y="171902"/>
                    <a:pt x="63967" y="198649"/>
                    <a:pt x="32422" y="227926"/>
                  </a:cubicBezTo>
                  <a:cubicBezTo>
                    <a:pt x="21781" y="237811"/>
                    <a:pt x="11809" y="238916"/>
                    <a:pt x="4831" y="230775"/>
                  </a:cubicBezTo>
                  <a:cubicBezTo>
                    <a:pt x="-4443" y="219960"/>
                    <a:pt x="1023" y="211587"/>
                    <a:pt x="9570" y="203417"/>
                  </a:cubicBezTo>
                  <a:cubicBezTo>
                    <a:pt x="44924" y="169634"/>
                    <a:pt x="83533" y="140037"/>
                    <a:pt x="124846" y="113988"/>
                  </a:cubicBezTo>
                  <a:cubicBezTo>
                    <a:pt x="128015" y="111982"/>
                    <a:pt x="130951" y="108958"/>
                    <a:pt x="135342" y="110732"/>
                  </a:cubicBezTo>
                  <a:close/>
                  <a:moveTo>
                    <a:pt x="496723" y="631"/>
                  </a:moveTo>
                  <a:cubicBezTo>
                    <a:pt x="561993" y="-2189"/>
                    <a:pt x="626477" y="4643"/>
                    <a:pt x="690497" y="16854"/>
                  </a:cubicBezTo>
                  <a:cubicBezTo>
                    <a:pt x="699103" y="26855"/>
                    <a:pt x="697533" y="31362"/>
                    <a:pt x="683694" y="33222"/>
                  </a:cubicBezTo>
                  <a:cubicBezTo>
                    <a:pt x="670494" y="34996"/>
                    <a:pt x="657731" y="39851"/>
                    <a:pt x="645579" y="45666"/>
                  </a:cubicBezTo>
                  <a:cubicBezTo>
                    <a:pt x="620953" y="36275"/>
                    <a:pt x="594817" y="36944"/>
                    <a:pt x="569203" y="35199"/>
                  </a:cubicBezTo>
                  <a:cubicBezTo>
                    <a:pt x="545276" y="33571"/>
                    <a:pt x="521203" y="34472"/>
                    <a:pt x="497188" y="34269"/>
                  </a:cubicBezTo>
                  <a:cubicBezTo>
                    <a:pt x="497043" y="23046"/>
                    <a:pt x="496869" y="11824"/>
                    <a:pt x="496723" y="6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25">
              <a:extLst>
                <a:ext uri="{FF2B5EF4-FFF2-40B4-BE49-F238E27FC236}">
                  <a16:creationId xmlns:a16="http://schemas.microsoft.com/office/drawing/2014/main" id="{DFBCA801-1845-4104-B1A3-DAB989B56780}"/>
                </a:ext>
              </a:extLst>
            </p:cNvPr>
            <p:cNvSpPr/>
            <p:nvPr/>
          </p:nvSpPr>
          <p:spPr>
            <a:xfrm>
              <a:off x="11135783" y="2423255"/>
              <a:ext cx="512165" cy="475100"/>
            </a:xfrm>
            <a:custGeom>
              <a:avLst/>
              <a:gdLst>
                <a:gd name="connsiteX0" fmla="*/ 310992 w 420319"/>
                <a:gd name="connsiteY0" fmla="*/ 125683 h 389901"/>
                <a:gd name="connsiteX1" fmla="*/ 390420 w 420319"/>
                <a:gd name="connsiteY1" fmla="*/ 142808 h 389901"/>
                <a:gd name="connsiteX2" fmla="*/ 394898 w 420319"/>
                <a:gd name="connsiteY2" fmla="*/ 228894 h 389901"/>
                <a:gd name="connsiteX3" fmla="*/ 347305 w 420319"/>
                <a:gd name="connsiteY3" fmla="*/ 249274 h 389901"/>
                <a:gd name="connsiteX4" fmla="*/ 341635 w 420319"/>
                <a:gd name="connsiteY4" fmla="*/ 263258 h 389901"/>
                <a:gd name="connsiteX5" fmla="*/ 357219 w 420319"/>
                <a:gd name="connsiteY5" fmla="*/ 315532 h 389901"/>
                <a:gd name="connsiteX6" fmla="*/ 284622 w 420319"/>
                <a:gd name="connsiteY6" fmla="*/ 363445 h 389901"/>
                <a:gd name="connsiteX7" fmla="*/ 233919 w 420319"/>
                <a:gd name="connsiteY7" fmla="*/ 325621 h 389901"/>
                <a:gd name="connsiteX8" fmla="*/ 218015 w 420319"/>
                <a:gd name="connsiteY8" fmla="*/ 327772 h 389901"/>
                <a:gd name="connsiteX9" fmla="*/ 168969 w 420319"/>
                <a:gd name="connsiteY9" fmla="*/ 381645 h 389901"/>
                <a:gd name="connsiteX10" fmla="*/ 98379 w 420319"/>
                <a:gd name="connsiteY10" fmla="*/ 355392 h 389901"/>
                <a:gd name="connsiteX11" fmla="*/ 102623 w 420319"/>
                <a:gd name="connsiteY11" fmla="*/ 280382 h 389901"/>
                <a:gd name="connsiteX12" fmla="*/ 93087 w 420319"/>
                <a:gd name="connsiteY12" fmla="*/ 263869 h 389901"/>
                <a:gd name="connsiteX13" fmla="*/ 17031 w 420319"/>
                <a:gd name="connsiteY13" fmla="*/ 236714 h 389901"/>
                <a:gd name="connsiteX14" fmla="*/ 23079 w 420319"/>
                <a:gd name="connsiteY14" fmla="*/ 162955 h 389901"/>
                <a:gd name="connsiteX15" fmla="*/ 74393 w 420319"/>
                <a:gd name="connsiteY15" fmla="*/ 140191 h 389901"/>
                <a:gd name="connsiteX16" fmla="*/ 79714 w 420319"/>
                <a:gd name="connsiteY16" fmla="*/ 128155 h 389901"/>
                <a:gd name="connsiteX17" fmla="*/ 63665 w 420319"/>
                <a:gd name="connsiteY17" fmla="*/ 61606 h 389901"/>
                <a:gd name="connsiteX18" fmla="*/ 114776 w 420319"/>
                <a:gd name="connsiteY18" fmla="*/ 21281 h 389901"/>
                <a:gd name="connsiteX19" fmla="*/ 186791 w 420319"/>
                <a:gd name="connsiteY19" fmla="*/ 64019 h 389901"/>
                <a:gd name="connsiteX20" fmla="*/ 201880 w 420319"/>
                <a:gd name="connsiteY20" fmla="*/ 61402 h 389901"/>
                <a:gd name="connsiteX21" fmla="*/ 252584 w 420319"/>
                <a:gd name="connsiteY21" fmla="*/ 7326 h 389901"/>
                <a:gd name="connsiteX22" fmla="*/ 325412 w 420319"/>
                <a:gd name="connsiteY22" fmla="*/ 50558 h 389901"/>
                <a:gd name="connsiteX23" fmla="*/ 310992 w 420319"/>
                <a:gd name="connsiteY23" fmla="*/ 125683 h 3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319" h="389901">
                  <a:moveTo>
                    <a:pt x="310992" y="125683"/>
                  </a:moveTo>
                  <a:cubicBezTo>
                    <a:pt x="339716" y="126090"/>
                    <a:pt x="366028" y="129376"/>
                    <a:pt x="390420" y="142808"/>
                  </a:cubicBezTo>
                  <a:cubicBezTo>
                    <a:pt x="428390" y="163711"/>
                    <a:pt x="430541" y="203774"/>
                    <a:pt x="394898" y="228894"/>
                  </a:cubicBezTo>
                  <a:cubicBezTo>
                    <a:pt x="380361" y="239127"/>
                    <a:pt x="364312" y="245872"/>
                    <a:pt x="347305" y="249274"/>
                  </a:cubicBezTo>
                  <a:cubicBezTo>
                    <a:pt x="335530" y="251629"/>
                    <a:pt x="336984" y="255001"/>
                    <a:pt x="341635" y="263258"/>
                  </a:cubicBezTo>
                  <a:cubicBezTo>
                    <a:pt x="350735" y="279365"/>
                    <a:pt x="356870" y="296780"/>
                    <a:pt x="357219" y="315532"/>
                  </a:cubicBezTo>
                  <a:cubicBezTo>
                    <a:pt x="358091" y="360712"/>
                    <a:pt x="326343" y="381383"/>
                    <a:pt x="284622" y="363445"/>
                  </a:cubicBezTo>
                  <a:cubicBezTo>
                    <a:pt x="264591" y="354839"/>
                    <a:pt x="247961" y="341931"/>
                    <a:pt x="233919" y="325621"/>
                  </a:cubicBezTo>
                  <a:cubicBezTo>
                    <a:pt x="226795" y="317335"/>
                    <a:pt x="223103" y="317480"/>
                    <a:pt x="218015" y="327772"/>
                  </a:cubicBezTo>
                  <a:cubicBezTo>
                    <a:pt x="206909" y="350246"/>
                    <a:pt x="191035" y="368678"/>
                    <a:pt x="168969" y="381645"/>
                  </a:cubicBezTo>
                  <a:cubicBezTo>
                    <a:pt x="139256" y="399118"/>
                    <a:pt x="109601" y="388157"/>
                    <a:pt x="98379" y="355392"/>
                  </a:cubicBezTo>
                  <a:cubicBezTo>
                    <a:pt x="89569" y="329662"/>
                    <a:pt x="94221" y="304804"/>
                    <a:pt x="102623" y="280382"/>
                  </a:cubicBezTo>
                  <a:cubicBezTo>
                    <a:pt x="106286" y="269713"/>
                    <a:pt x="108235" y="264886"/>
                    <a:pt x="93087" y="263869"/>
                  </a:cubicBezTo>
                  <a:cubicBezTo>
                    <a:pt x="65613" y="262037"/>
                    <a:pt x="38255" y="257269"/>
                    <a:pt x="17031" y="236714"/>
                  </a:cubicBezTo>
                  <a:cubicBezTo>
                    <a:pt x="-7710" y="212700"/>
                    <a:pt x="-5326" y="183278"/>
                    <a:pt x="23079" y="162955"/>
                  </a:cubicBezTo>
                  <a:cubicBezTo>
                    <a:pt x="38604" y="151820"/>
                    <a:pt x="55786" y="143796"/>
                    <a:pt x="74393" y="140191"/>
                  </a:cubicBezTo>
                  <a:cubicBezTo>
                    <a:pt x="84394" y="138272"/>
                    <a:pt x="83784" y="135248"/>
                    <a:pt x="79714" y="128155"/>
                  </a:cubicBezTo>
                  <a:cubicBezTo>
                    <a:pt x="67823" y="107600"/>
                    <a:pt x="62095" y="85708"/>
                    <a:pt x="63665" y="61606"/>
                  </a:cubicBezTo>
                  <a:cubicBezTo>
                    <a:pt x="65351" y="35498"/>
                    <a:pt x="88784" y="16687"/>
                    <a:pt x="114776" y="21281"/>
                  </a:cubicBezTo>
                  <a:cubicBezTo>
                    <a:pt x="144285" y="26485"/>
                    <a:pt x="167602" y="42185"/>
                    <a:pt x="186791" y="64019"/>
                  </a:cubicBezTo>
                  <a:cubicBezTo>
                    <a:pt x="195193" y="73584"/>
                    <a:pt x="197344" y="70240"/>
                    <a:pt x="201880" y="61402"/>
                  </a:cubicBezTo>
                  <a:cubicBezTo>
                    <a:pt x="213596" y="38696"/>
                    <a:pt x="229470" y="19275"/>
                    <a:pt x="252584" y="7326"/>
                  </a:cubicBezTo>
                  <a:cubicBezTo>
                    <a:pt x="289768" y="-11921"/>
                    <a:pt x="322912" y="8227"/>
                    <a:pt x="325412" y="50558"/>
                  </a:cubicBezTo>
                  <a:cubicBezTo>
                    <a:pt x="327011" y="76637"/>
                    <a:pt x="322331" y="101378"/>
                    <a:pt x="310992" y="125683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789DC041-4CC3-4C08-AD71-F686BC2AA0F8}"/>
                </a:ext>
              </a:extLst>
            </p:cNvPr>
            <p:cNvSpPr/>
            <p:nvPr/>
          </p:nvSpPr>
          <p:spPr>
            <a:xfrm>
              <a:off x="11309186" y="2585684"/>
              <a:ext cx="161800" cy="154069"/>
            </a:xfrm>
            <a:custGeom>
              <a:avLst/>
              <a:gdLst>
                <a:gd name="connsiteX0" fmla="*/ 69195 w 132785"/>
                <a:gd name="connsiteY0" fmla="*/ 126440 h 126440"/>
                <a:gd name="connsiteX1" fmla="*/ 1 w 132785"/>
                <a:gd name="connsiteY1" fmla="*/ 59484 h 126440"/>
                <a:gd name="connsiteX2" fmla="*/ 63177 w 132785"/>
                <a:gd name="connsiteY2" fmla="*/ 0 h 126440"/>
                <a:gd name="connsiteX3" fmla="*/ 132779 w 132785"/>
                <a:gd name="connsiteY3" fmla="*/ 66840 h 126440"/>
                <a:gd name="connsiteX4" fmla="*/ 69195 w 132785"/>
                <a:gd name="connsiteY4" fmla="*/ 126440 h 1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85" h="126440">
                  <a:moveTo>
                    <a:pt x="69195" y="126440"/>
                  </a:moveTo>
                  <a:cubicBezTo>
                    <a:pt x="30731" y="126295"/>
                    <a:pt x="-174" y="96407"/>
                    <a:pt x="1" y="59484"/>
                  </a:cubicBezTo>
                  <a:cubicBezTo>
                    <a:pt x="175" y="25439"/>
                    <a:pt x="27242" y="-58"/>
                    <a:pt x="63177" y="0"/>
                  </a:cubicBezTo>
                  <a:cubicBezTo>
                    <a:pt x="101379" y="58"/>
                    <a:pt x="133331" y="30731"/>
                    <a:pt x="132779" y="66840"/>
                  </a:cubicBezTo>
                  <a:cubicBezTo>
                    <a:pt x="132284" y="100797"/>
                    <a:pt x="104781" y="126556"/>
                    <a:pt x="69195" y="126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35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1874" y="297933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父母如何因應孩子的情緒風暴</a:t>
            </a:r>
          </a:p>
        </p:txBody>
      </p:sp>
      <p:sp>
        <p:nvSpPr>
          <p:cNvPr id="3" name="矩形 2"/>
          <p:cNvSpPr/>
          <p:nvPr/>
        </p:nvSpPr>
        <p:spPr>
          <a:xfrm>
            <a:off x="684823" y="1240227"/>
            <a:ext cx="105941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2.</a:t>
            </a:r>
            <a:r>
              <a:rPr lang="zh-TW" altLang="en-US" sz="3200" dirty="0">
                <a:solidFill>
                  <a:srgbClr val="7030A0"/>
                </a:solidFill>
              </a:rPr>
              <a:t>教導情緒辨識和表達：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幫助孩子認識並理解各種情緒，以及身體和心理上的反應會如何。此外，教導他們用準確的詞語描述自己的情緒，例如憤怒、悲傷、焦慮或興奮。最後，鼓勵他們運用適當的方式表達情緒，例如說話、寫作、繪畫或運動。</a:t>
            </a:r>
          </a:p>
        </p:txBody>
      </p:sp>
    </p:spTree>
    <p:extLst>
      <p:ext uri="{BB962C8B-B14F-4D97-AF65-F5344CB8AC3E}">
        <p14:creationId xmlns:p14="http://schemas.microsoft.com/office/powerpoint/2010/main" val="94112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620" y="1434145"/>
            <a:ext cx="100861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3.</a:t>
            </a:r>
            <a:r>
              <a:rPr lang="zh-TW" altLang="en-US" sz="3200" dirty="0">
                <a:solidFill>
                  <a:srgbClr val="7030A0"/>
                </a:solidFill>
              </a:rPr>
              <a:t>培養情緒調節能力：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教導孩子適當的情緒調節策略，例如深呼吸、放鬆練習、運動或進行興趣愛好等。讓孩子學習如何分辨和管理不同情緒的強度，以及如何在情緒高漲時冷靜下來。</a:t>
            </a:r>
          </a:p>
        </p:txBody>
      </p:sp>
      <p:sp>
        <p:nvSpPr>
          <p:cNvPr id="3" name="矩形 2"/>
          <p:cNvSpPr/>
          <p:nvPr/>
        </p:nvSpPr>
        <p:spPr>
          <a:xfrm>
            <a:off x="2314238" y="307171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376841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677" y="1387964"/>
            <a:ext cx="107511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4.</a:t>
            </a:r>
            <a:r>
              <a:rPr lang="zh-TW" altLang="en-US" sz="3200" dirty="0">
                <a:solidFill>
                  <a:srgbClr val="7030A0"/>
                </a:solidFill>
              </a:rPr>
              <a:t>提供情緒安全的環境：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父母要營造一個安全、支持和包容的環境，讓孩子感到他們的情緒是被接納和尊重的。避免嘲諷或忽視他們的情感，並提供適當的情緒支持和安撫。</a:t>
            </a:r>
          </a:p>
        </p:txBody>
      </p:sp>
      <p:sp>
        <p:nvSpPr>
          <p:cNvPr id="3" name="矩形 2"/>
          <p:cNvSpPr/>
          <p:nvPr/>
        </p:nvSpPr>
        <p:spPr>
          <a:xfrm>
            <a:off x="2314238" y="307171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97318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528" y="1369492"/>
            <a:ext cx="107234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5.</a:t>
            </a:r>
            <a:r>
              <a:rPr lang="zh-TW" altLang="en-US" sz="3200" dirty="0">
                <a:solidFill>
                  <a:srgbClr val="7030A0"/>
                </a:solidFill>
              </a:rPr>
              <a:t>教導解決問題的技巧： 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提供孩子學習解決問題的技巧，以應對情緒困難。教導他們如何辨識問題、制定解決方案、評估選擇以及學習從失敗中學習和調整。</a:t>
            </a:r>
          </a:p>
        </p:txBody>
      </p:sp>
      <p:sp>
        <p:nvSpPr>
          <p:cNvPr id="3" name="矩形 2"/>
          <p:cNvSpPr/>
          <p:nvPr/>
        </p:nvSpPr>
        <p:spPr>
          <a:xfrm>
            <a:off x="1911926" y="258089"/>
            <a:ext cx="8358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>
                <a:solidFill>
                  <a:prstClr val="black"/>
                </a:solidFill>
              </a:rPr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4017393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636" y="1535745"/>
            <a:ext cx="105294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6.</a:t>
            </a:r>
            <a:r>
              <a:rPr lang="zh-TW" altLang="en-US" sz="3200" dirty="0">
                <a:solidFill>
                  <a:srgbClr val="7030A0"/>
                </a:solidFill>
              </a:rPr>
              <a:t>父母示範情緒調節行為： 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父母是孩子最重要的榜樣。展示良好的情緒調節和管理方式，以及解決衝突的技巧。這將有助於兒童學習並模仿正確的情緒表達和處理方式。</a:t>
            </a:r>
          </a:p>
        </p:txBody>
      </p:sp>
      <p:sp>
        <p:nvSpPr>
          <p:cNvPr id="3" name="矩形 2"/>
          <p:cNvSpPr/>
          <p:nvPr/>
        </p:nvSpPr>
        <p:spPr>
          <a:xfrm>
            <a:off x="1893453" y="516707"/>
            <a:ext cx="8358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>
                <a:solidFill>
                  <a:prstClr val="black"/>
                </a:solidFill>
              </a:rPr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683876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598" y="1138626"/>
            <a:ext cx="11176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Arial" panose="020B0604020202020204" pitchFamily="34" charset="0"/>
              </a:rPr>
              <a:t>7.</a:t>
            </a:r>
            <a:r>
              <a:rPr lang="zh-TW" altLang="en-US" sz="3200" b="1" dirty="0">
                <a:solidFill>
                  <a:srgbClr val="7030A0"/>
                </a:solidFill>
                <a:latin typeface="Arial" panose="020B0604020202020204" pitchFamily="34" charset="0"/>
              </a:rPr>
              <a:t>尋求專業支援：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373737"/>
                </a:solidFill>
                <a:latin typeface="Arial" panose="020B0604020202020204" pitchFamily="34" charset="0"/>
              </a:rPr>
              <a:t>當孩子的情緒困難議題超出您的能力範圍，不要猶豫尋求專業的心理建議。心理專業人士可以提供您和孩子更深入的支援和指導，幫助您制定適合的情緒教養計劃。</a:t>
            </a:r>
            <a:endParaRPr lang="zh-TW" altLang="en-US" sz="3200" b="0" i="0" u="none" strike="noStrike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4216" y="202670"/>
            <a:ext cx="8358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>
                <a:solidFill>
                  <a:prstClr val="black"/>
                </a:solidFill>
              </a:rPr>
              <a:t>父母如何因應孩子的情緒風暴</a:t>
            </a:r>
          </a:p>
        </p:txBody>
      </p:sp>
    </p:spTree>
    <p:extLst>
      <p:ext uri="{BB962C8B-B14F-4D97-AF65-F5344CB8AC3E}">
        <p14:creationId xmlns:p14="http://schemas.microsoft.com/office/powerpoint/2010/main" val="886401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67733" y="127000"/>
            <a:ext cx="7010400" cy="3994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</a:rPr>
              <a:t>因應情緒風暴三步驟（</a:t>
            </a:r>
            <a:r>
              <a:rPr lang="en-US" altLang="zh-TW" sz="3600" dirty="0">
                <a:solidFill>
                  <a:srgbClr val="002060"/>
                </a:solidFill>
              </a:rPr>
              <a:t>3R </a:t>
            </a:r>
            <a:r>
              <a:rPr lang="zh-TW" altLang="en-US" sz="3600" dirty="0">
                <a:solidFill>
                  <a:srgbClr val="002060"/>
                </a:solidFill>
              </a:rPr>
              <a:t>原則）</a:t>
            </a:r>
            <a:r>
              <a:rPr lang="zh-TW" altLang="en-US" dirty="0"/>
              <a:t> （</a:t>
            </a:r>
            <a:r>
              <a:rPr lang="en-US" altLang="zh-TW" dirty="0"/>
              <a:t>1</a:t>
            </a:r>
            <a:r>
              <a:rPr lang="zh-TW" altLang="en-US" dirty="0"/>
              <a:t>）調節（</a:t>
            </a:r>
            <a:r>
              <a:rPr lang="en-US" altLang="zh-TW" dirty="0"/>
              <a:t>regulate</a:t>
            </a:r>
            <a:r>
              <a:rPr lang="zh-TW" altLang="en-US" dirty="0"/>
              <a:t>）：讓對方感覺到環境與身心安全。 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）連結（</a:t>
            </a:r>
            <a:r>
              <a:rPr lang="en-US" altLang="zh-TW" dirty="0"/>
              <a:t>relate</a:t>
            </a:r>
            <a:r>
              <a:rPr lang="zh-TW" altLang="en-US" dirty="0"/>
              <a:t>）：同理對方的情緒感受。 （</a:t>
            </a:r>
            <a:r>
              <a:rPr lang="en-US" altLang="zh-TW" dirty="0"/>
              <a:t>3</a:t>
            </a:r>
            <a:r>
              <a:rPr lang="zh-TW" altLang="en-US" dirty="0"/>
              <a:t>）說理（</a:t>
            </a:r>
            <a:r>
              <a:rPr lang="en-US" altLang="zh-TW" dirty="0"/>
              <a:t>reason</a:t>
            </a:r>
            <a:r>
              <a:rPr lang="zh-TW" altLang="en-US" dirty="0"/>
              <a:t>）：與對方討論如何解決或因應問題。</a:t>
            </a:r>
          </a:p>
        </p:txBody>
      </p:sp>
    </p:spTree>
    <p:extLst>
      <p:ext uri="{BB962C8B-B14F-4D97-AF65-F5344CB8AC3E}">
        <p14:creationId xmlns:p14="http://schemas.microsoft.com/office/powerpoint/2010/main" val="399052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05936" y="269938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</a:rPr>
              <a:t>情緒降溫葵花寶典</a:t>
            </a:r>
          </a:p>
        </p:txBody>
      </p:sp>
    </p:spTree>
    <p:extLst>
      <p:ext uri="{BB962C8B-B14F-4D97-AF65-F5344CB8AC3E}">
        <p14:creationId xmlns:p14="http://schemas.microsoft.com/office/powerpoint/2010/main" val="703878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444212" y="1063332"/>
            <a:ext cx="10971934" cy="3994150"/>
          </a:xfrm>
          <a:prstGeom prst="rect">
            <a:avLst/>
          </a:prstGeom>
        </p:spPr>
        <p:txBody>
          <a:bodyPr/>
          <a:lstStyle/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1.</a:t>
            </a:r>
            <a:r>
              <a:rPr lang="zh-TW" altLang="en-US" sz="3200" b="1" dirty="0">
                <a:solidFill>
                  <a:srgbClr val="7030A0"/>
                </a:solidFill>
              </a:rPr>
              <a:t>深層吐納法：</a:t>
            </a:r>
            <a:r>
              <a:rPr lang="zh-TW" altLang="en-US" sz="3200" dirty="0"/>
              <a:t>什麼都別說，請呼吸，再呼吸，深呼吸</a:t>
            </a:r>
            <a:r>
              <a:rPr lang="en-US" altLang="zh-TW" sz="3200" dirty="0"/>
              <a:t>……</a:t>
            </a:r>
          </a:p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2.</a:t>
            </a:r>
            <a:r>
              <a:rPr lang="zh-TW" altLang="en-US" sz="3200" b="1" dirty="0">
                <a:solidFill>
                  <a:srgbClr val="7030A0"/>
                </a:solidFill>
              </a:rPr>
              <a:t>默念神明法：</a:t>
            </a:r>
            <a:r>
              <a:rPr lang="zh-TW" altLang="en-US" sz="3200" dirty="0"/>
              <a:t>無論你信奉的是上帝、佛祖、聖母還是阿拉</a:t>
            </a:r>
            <a:r>
              <a:rPr lang="en-US" altLang="zh-TW" sz="3200" dirty="0"/>
              <a:t>……</a:t>
            </a:r>
            <a:r>
              <a:rPr lang="zh-TW" altLang="en-US" sz="3200" dirty="0"/>
              <a:t>當深呼吸數</a:t>
            </a:r>
            <a:r>
              <a:rPr lang="en-US" altLang="zh-TW" sz="3200" dirty="0"/>
              <a:t>10</a:t>
            </a:r>
            <a:r>
              <a:rPr lang="zh-TW" altLang="en-US" sz="3200" dirty="0"/>
              <a:t>秒依然沒用時，請再與你的「守護神」交流</a:t>
            </a:r>
            <a:r>
              <a:rPr lang="en-US" altLang="zh-TW" sz="3200" dirty="0"/>
              <a:t>30</a:t>
            </a:r>
            <a:r>
              <a:rPr lang="zh-TW" altLang="en-US" sz="3200" dirty="0"/>
              <a:t>秒。</a:t>
            </a:r>
          </a:p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3.</a:t>
            </a:r>
            <a:r>
              <a:rPr lang="zh-TW" altLang="en-US" sz="3200" b="1" dirty="0">
                <a:solidFill>
                  <a:srgbClr val="7030A0"/>
                </a:solidFill>
              </a:rPr>
              <a:t>名言記錄法：</a:t>
            </a:r>
            <a:r>
              <a:rPr lang="zh-TW" altLang="en-US" sz="3200" dirty="0"/>
              <a:t>就算平時沒有與神明親近的習慣也沒關係，抄錄心有戚戚焉的教養金句，火氣上升時趕緊翻閱。例如，請自行默念「孩子是我生的」、「他不是壞，只是前額葉還沒有發展成熟」等。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3251537" y="270225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</a:rPr>
              <a:t>情緒降溫葵花寶典</a:t>
            </a:r>
          </a:p>
        </p:txBody>
      </p:sp>
    </p:spTree>
    <p:extLst>
      <p:ext uri="{BB962C8B-B14F-4D97-AF65-F5344CB8AC3E}">
        <p14:creationId xmlns:p14="http://schemas.microsoft.com/office/powerpoint/2010/main" val="795375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628938" y="1194089"/>
            <a:ext cx="10898044" cy="3994150"/>
          </a:xfrm>
          <a:prstGeom prst="rect">
            <a:avLst/>
          </a:prstGeom>
        </p:spPr>
        <p:txBody>
          <a:bodyPr/>
          <a:lstStyle/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4.</a:t>
            </a:r>
            <a:r>
              <a:rPr lang="zh-TW" altLang="en-US" sz="3200" b="1" dirty="0">
                <a:solidFill>
                  <a:srgbClr val="7030A0"/>
                </a:solidFill>
              </a:rPr>
              <a:t>公告周知法：</a:t>
            </a:r>
            <a:r>
              <a:rPr lang="zh-TW" altLang="en-US" sz="3200" dirty="0"/>
              <a:t>就像公告諸親朋好友自己要「戒菸」一般，戒吼也可比照辦理，讓家人或孩子幫助你自我提醒。</a:t>
            </a:r>
          </a:p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5.</a:t>
            </a:r>
            <a:r>
              <a:rPr lang="zh-TW" altLang="en-US" sz="3200" b="1" dirty="0">
                <a:solidFill>
                  <a:srgbClr val="7030A0"/>
                </a:solidFill>
              </a:rPr>
              <a:t>尋求支援法：</a:t>
            </a:r>
            <a:r>
              <a:rPr lang="zh-TW" altLang="en-US" sz="3200" dirty="0"/>
              <a:t>父母「一定要有」拉底賽團體。讓他們「幫忙」自我提醒，碰到與孩子有衝突時，找心理諮商輔導機構，或是與能夠傾訴的親朋好友傾訴，趕走情緒垃圾。</a:t>
            </a:r>
          </a:p>
          <a:p>
            <a:pPr marL="0" indent="0" latinLnBrk="0">
              <a:buNone/>
            </a:pPr>
            <a:r>
              <a:rPr lang="en-US" altLang="zh-TW" sz="3200" b="1" dirty="0">
                <a:solidFill>
                  <a:srgbClr val="7030A0"/>
                </a:solidFill>
              </a:rPr>
              <a:t>6.</a:t>
            </a:r>
            <a:r>
              <a:rPr lang="zh-TW" altLang="en-US" sz="3200" b="1" dirty="0">
                <a:solidFill>
                  <a:srgbClr val="7030A0"/>
                </a:solidFill>
              </a:rPr>
              <a:t>換位思考法：</a:t>
            </a:r>
            <a:r>
              <a:rPr lang="zh-TW" altLang="en-US" sz="3200" dirty="0"/>
              <a:t>在和親友交流的過程中，把自家孩子的問題他人化，或是借用其他人的眼睛與角度看自己的問題，往往能跳出自我盲點。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51537" y="270225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</a:rPr>
              <a:t>情緒降溫葵花寶典</a:t>
            </a:r>
          </a:p>
        </p:txBody>
      </p:sp>
    </p:spTree>
    <p:extLst>
      <p:ext uri="{BB962C8B-B14F-4D97-AF65-F5344CB8AC3E}">
        <p14:creationId xmlns:p14="http://schemas.microsoft.com/office/powerpoint/2010/main" val="116244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871012"/>
            <a:ext cx="32981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5400" dirty="0">
                <a:cs typeface="Arial" pitchFamily="34" charset="0"/>
              </a:rPr>
              <a:t>演講大綱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1E310-4522-40B7-A25A-275A33BC3D0C}"/>
              </a:ext>
            </a:extLst>
          </p:cNvPr>
          <p:cNvGrpSpPr/>
          <p:nvPr/>
        </p:nvGrpSpPr>
        <p:grpSpPr>
          <a:xfrm>
            <a:off x="5460246" y="725946"/>
            <a:ext cx="5881890" cy="954107"/>
            <a:chOff x="4745820" y="1405151"/>
            <a:chExt cx="5881890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05D7B6-81E6-4BA7-A872-650197AF95D7}"/>
                </a:ext>
              </a:extLst>
            </p:cNvPr>
            <p:cNvSpPr txBox="1"/>
            <p:nvPr/>
          </p:nvSpPr>
          <p:spPr>
            <a:xfrm>
              <a:off x="5944240" y="1405151"/>
              <a:ext cx="4683470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chemeClr val="tx2">
                      <a:lumMod val="75000"/>
                    </a:schemeClr>
                  </a:solidFill>
                </a:rPr>
                <a:t>孩子為什麼有情緒？情緒風暴從何而來？</a:t>
              </a:r>
              <a:endParaRPr lang="en-US" altLang="zh-TW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193824-B963-4859-8AA0-6B63F48355A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E74ECAF-6E3D-40A2-AF6E-65C19C449617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00F1C8-092F-456A-B970-DBBEC5D4CE9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9C24B-FBD8-410A-A49F-62D9C5CF70B6}"/>
              </a:ext>
            </a:extLst>
          </p:cNvPr>
          <p:cNvGrpSpPr/>
          <p:nvPr/>
        </p:nvGrpSpPr>
        <p:grpSpPr>
          <a:xfrm>
            <a:off x="5460246" y="1964074"/>
            <a:ext cx="5706112" cy="780795"/>
            <a:chOff x="4745820" y="1491808"/>
            <a:chExt cx="5706112" cy="7807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05293F-B040-4ADC-93F8-5B067C27D7BB}"/>
                </a:ext>
              </a:extLst>
            </p:cNvPr>
            <p:cNvSpPr txBox="1"/>
            <p:nvPr/>
          </p:nvSpPr>
          <p:spPr>
            <a:xfrm>
              <a:off x="5944240" y="162059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chemeClr val="tx2">
                      <a:lumMod val="75000"/>
                    </a:schemeClr>
                  </a:solidFill>
                </a:rPr>
                <a:t>情緒教育與教養的五大迷思</a:t>
              </a:r>
              <a:endParaRPr lang="en-US" altLang="zh-TW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6D7241-1AD1-46FD-9A45-387A4A5B0A17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F35E72-25D2-44A4-A78C-F77D96816AF3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04F66C-8B19-48B6-BAF6-592737057B9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225DDF-85FA-4298-A37F-B57FFD30290B}"/>
              </a:ext>
            </a:extLst>
          </p:cNvPr>
          <p:cNvGrpSpPr/>
          <p:nvPr/>
        </p:nvGrpSpPr>
        <p:grpSpPr>
          <a:xfrm>
            <a:off x="5460246" y="3038603"/>
            <a:ext cx="5706112" cy="780795"/>
            <a:chOff x="4745820" y="1491808"/>
            <a:chExt cx="5706112" cy="78079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63EDC-F7F4-4D14-9C83-4120D53C49D3}"/>
                </a:ext>
              </a:extLst>
            </p:cNvPr>
            <p:cNvSpPr txBox="1"/>
            <p:nvPr/>
          </p:nvSpPr>
          <p:spPr>
            <a:xfrm>
              <a:off x="5944240" y="162059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chemeClr val="tx2">
                      <a:lumMod val="75000"/>
                    </a:schemeClr>
                  </a:solidFill>
                </a:rPr>
                <a:t>父母本身情緒管理三步驟</a:t>
              </a:r>
              <a:endParaRPr lang="en-US" altLang="zh-TW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D94A16-3C91-40A2-B4A2-8634FD9A68D7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E6508A1-8278-4755-98FC-8044ECA47432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95ADC-DDCB-45C2-8520-A0DB4DC1376E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7B2FB0-2175-4A66-AB6B-8A17D23D1ED3}"/>
              </a:ext>
            </a:extLst>
          </p:cNvPr>
          <p:cNvGrpSpPr/>
          <p:nvPr/>
        </p:nvGrpSpPr>
        <p:grpSpPr>
          <a:xfrm>
            <a:off x="5460246" y="4151603"/>
            <a:ext cx="6288409" cy="780795"/>
            <a:chOff x="4745820" y="1491808"/>
            <a:chExt cx="5785495" cy="7807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F8337E-8BA0-480F-AE6F-93F0C5C445DC}"/>
                </a:ext>
              </a:extLst>
            </p:cNvPr>
            <p:cNvSpPr txBox="1"/>
            <p:nvPr/>
          </p:nvSpPr>
          <p:spPr>
            <a:xfrm>
              <a:off x="5848397" y="1620595"/>
              <a:ext cx="468291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chemeClr val="tx2">
                      <a:lumMod val="75000"/>
                    </a:schemeClr>
                  </a:solidFill>
                </a:rPr>
                <a:t>父母如何因應孩子的情緒風暴</a:t>
              </a:r>
              <a:endParaRPr lang="en-US" altLang="zh-TW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41AE61-960E-4D35-A88B-777B490C45F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C79B914-7534-4EB7-B74F-BBFC3C20E1B6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7D7DFA-3789-444A-90A1-752C9953EB72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8AFBB7-77B1-4080-BC63-3236C25573C1}"/>
              </a:ext>
            </a:extLst>
          </p:cNvPr>
          <p:cNvGrpSpPr/>
          <p:nvPr/>
        </p:nvGrpSpPr>
        <p:grpSpPr>
          <a:xfrm>
            <a:off x="5460246" y="5264603"/>
            <a:ext cx="5706112" cy="780795"/>
            <a:chOff x="4745820" y="1491808"/>
            <a:chExt cx="5706112" cy="7807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3DB940-1F6F-45C7-B970-D993731CDE81}"/>
                </a:ext>
              </a:extLst>
            </p:cNvPr>
            <p:cNvSpPr txBox="1"/>
            <p:nvPr/>
          </p:nvSpPr>
          <p:spPr>
            <a:xfrm>
              <a:off x="5944240" y="162059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zh-TW" altLang="en-US" sz="2800" dirty="0">
                  <a:solidFill>
                    <a:schemeClr val="tx2">
                      <a:lumMod val="75000"/>
                    </a:schemeClr>
                  </a:solidFill>
                </a:rPr>
                <a:t>情緒降溫葵花寶典</a:t>
              </a:r>
              <a:endParaRPr lang="en-US" altLang="zh-TW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9C3DBE-B4BC-4EE4-A6C0-CE3D8B28915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123ACD1-578E-4639-9CFB-A7E96C5125FA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99418-448D-432D-BFC0-A3A9EA5714C4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912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036" y="910357"/>
            <a:ext cx="11212945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7030A0"/>
                </a:solidFill>
              </a:rPr>
              <a:t>7.</a:t>
            </a:r>
            <a:r>
              <a:rPr lang="zh-TW" altLang="en-US" sz="3000" b="1" dirty="0">
                <a:solidFill>
                  <a:srgbClr val="7030A0"/>
                </a:solidFill>
              </a:rPr>
              <a:t>另覓焦點法：</a:t>
            </a:r>
            <a:r>
              <a:rPr lang="zh-TW" altLang="en-US" sz="3000" dirty="0"/>
              <a:t>透過培養嗜好、發揮專長的方式，讓自己不要將全副心力聚焦在孩子身上。</a:t>
            </a:r>
          </a:p>
          <a:p>
            <a:r>
              <a:rPr lang="en-US" altLang="zh-TW" sz="3000" b="1" dirty="0">
                <a:solidFill>
                  <a:srgbClr val="7030A0"/>
                </a:solidFill>
              </a:rPr>
              <a:t>8.</a:t>
            </a:r>
            <a:r>
              <a:rPr lang="zh-TW" altLang="en-US" sz="3000" b="1" dirty="0">
                <a:solidFill>
                  <a:srgbClr val="7030A0"/>
                </a:solidFill>
              </a:rPr>
              <a:t>自我肯定法：</a:t>
            </a:r>
            <a:r>
              <a:rPr lang="zh-TW" altLang="en-US" sz="3000" dirty="0"/>
              <a:t>這對「高自尊」型的媽咪非常需要，避免只看到自己的「不足」，而要經常針對「嘗試與努力」激勵自己。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TW" sz="3000" b="1" dirty="0">
                <a:solidFill>
                  <a:srgbClr val="7030A0"/>
                </a:solidFill>
              </a:rPr>
              <a:t>9.</a:t>
            </a:r>
            <a:r>
              <a:rPr lang="zh-TW" altLang="en-US" sz="3000" b="1" dirty="0">
                <a:solidFill>
                  <a:srgbClr val="7030A0"/>
                </a:solidFill>
              </a:rPr>
              <a:t>美好回憶法：</a:t>
            </a:r>
            <a:r>
              <a:rPr lang="zh-TW" altLang="en-US" sz="3000" dirty="0">
                <a:solidFill>
                  <a:prstClr val="black"/>
                </a:solidFill>
              </a:rPr>
              <a:t>看看孩子年幼時期的超可愛照片，想想當年美好時光，告訴自己當年的小天使依舊在。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TW" sz="3000" b="1" dirty="0">
                <a:solidFill>
                  <a:srgbClr val="7030A0"/>
                </a:solidFill>
              </a:rPr>
              <a:t>10.</a:t>
            </a:r>
            <a:r>
              <a:rPr lang="zh-TW" altLang="en-US" sz="3000" b="1" dirty="0">
                <a:solidFill>
                  <a:srgbClr val="7030A0"/>
                </a:solidFill>
              </a:rPr>
              <a:t>勞動忘憂法：</a:t>
            </a:r>
            <a:r>
              <a:rPr lang="zh-TW" altLang="en-US" sz="3000" dirty="0">
                <a:solidFill>
                  <a:prstClr val="black"/>
                </a:solidFill>
              </a:rPr>
              <a:t>不論是洗碗、刷馬桶、燙衣服或揉麵團，身體勞動有助抒解壓力與怒氣。</a:t>
            </a:r>
          </a:p>
        </p:txBody>
      </p:sp>
      <p:sp>
        <p:nvSpPr>
          <p:cNvPr id="3" name="矩形 2"/>
          <p:cNvSpPr/>
          <p:nvPr/>
        </p:nvSpPr>
        <p:spPr>
          <a:xfrm>
            <a:off x="3279246" y="140916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</a:rPr>
              <a:t>情緒降溫葵花寶典</a:t>
            </a:r>
          </a:p>
        </p:txBody>
      </p:sp>
    </p:spTree>
    <p:extLst>
      <p:ext uri="{BB962C8B-B14F-4D97-AF65-F5344CB8AC3E}">
        <p14:creationId xmlns:p14="http://schemas.microsoft.com/office/powerpoint/2010/main" val="2361457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618" y="434109"/>
            <a:ext cx="59574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</a:rPr>
              <a:t>動動腦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 algn="ctr"/>
            <a:r>
              <a:rPr lang="zh-TW" alt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你的情緒降溫葵花寶典是什麼呢</a:t>
            </a:r>
            <a:r>
              <a:rPr lang="en-US" altLang="zh-TW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  <a:endParaRPr lang="zh-TW" alt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51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323274" y="676852"/>
            <a:ext cx="6483926" cy="3994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</a:rPr>
              <a:t>父母就算真的情緒失控， 也不須要過於「自責」，陷入懊惱、試著彌補、下次再生氣</a:t>
            </a:r>
            <a:r>
              <a:rPr lang="en-US" altLang="zh-TW" sz="3600" dirty="0">
                <a:solidFill>
                  <a:srgbClr val="002060"/>
                </a:solidFill>
              </a:rPr>
              <a:t>……</a:t>
            </a:r>
            <a:r>
              <a:rPr lang="zh-TW" altLang="en-US" sz="3600" dirty="0">
                <a:solidFill>
                  <a:srgbClr val="002060"/>
                </a:solidFill>
              </a:rPr>
              <a:t>的無限迴圈中，更重要的是學習如何在失控後，與孩子和好與修復關係。</a:t>
            </a:r>
          </a:p>
        </p:txBody>
      </p:sp>
    </p:spTree>
    <p:extLst>
      <p:ext uri="{BB962C8B-B14F-4D97-AF65-F5344CB8AC3E}">
        <p14:creationId xmlns:p14="http://schemas.microsoft.com/office/powerpoint/2010/main" val="1379063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0A3344-DC7A-45CE-BE48-A7806969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14" y="0"/>
            <a:ext cx="6127531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A61F6FB-13CA-4A5B-8B5B-5E38CCD56E79}"/>
              </a:ext>
            </a:extLst>
          </p:cNvPr>
          <p:cNvSpPr txBox="1"/>
          <p:nvPr/>
        </p:nvSpPr>
        <p:spPr>
          <a:xfrm>
            <a:off x="6400800" y="378372"/>
            <a:ext cx="55074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感謝各位老師的參與</a:t>
            </a:r>
            <a:endParaRPr lang="en-US" altLang="zh-TW" sz="2800" dirty="0"/>
          </a:p>
          <a:p>
            <a:pPr algn="ctr"/>
            <a:r>
              <a:rPr lang="zh-TW" altLang="en-US" sz="2800" dirty="0"/>
              <a:t>可以掃</a:t>
            </a:r>
            <a:r>
              <a:rPr lang="en-US" altLang="zh-TW" sz="2800" dirty="0"/>
              <a:t>QR</a:t>
            </a:r>
            <a:r>
              <a:rPr lang="zh-TW" altLang="en-US" sz="2800" dirty="0"/>
              <a:t> </a:t>
            </a:r>
            <a:r>
              <a:rPr lang="en-US" altLang="zh-TW" sz="2800" dirty="0"/>
              <a:t>Code</a:t>
            </a:r>
            <a:r>
              <a:rPr lang="zh-TW" altLang="en-US" sz="2800" dirty="0"/>
              <a:t>直接加入粉絲頁</a:t>
            </a:r>
            <a:endParaRPr lang="en-US" altLang="zh-TW" sz="2800" dirty="0"/>
          </a:p>
          <a:p>
            <a:pPr algn="ctr"/>
            <a:r>
              <a:rPr lang="zh-TW" altLang="en-US" sz="2800" dirty="0"/>
              <a:t>未來會持續增加文章供各位參考</a:t>
            </a:r>
            <a:endParaRPr lang="en-US" altLang="zh-TW" sz="2800" dirty="0"/>
          </a:p>
          <a:p>
            <a:pPr algn="ctr"/>
            <a:endParaRPr lang="en-US" altLang="zh-TW" sz="2800" dirty="0"/>
          </a:p>
          <a:p>
            <a:pPr algn="ctr"/>
            <a:endParaRPr lang="en-US" altLang="zh-TW" sz="28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pPr algn="ctr"/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F70D7E-EF8A-4417-8A8F-D9856375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844" y="1845220"/>
            <a:ext cx="4303332" cy="43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04532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800" b="1" dirty="0">
                <a:latin typeface="+mj-lt"/>
                <a:cs typeface="Arial" pitchFamily="34" charset="0"/>
              </a:rPr>
              <a:t>謝謝大家的聆聽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8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17525" y="258763"/>
            <a:ext cx="11674475" cy="1179512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你最受不了孩子的情緒與行為問題有哪些？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13" y="1302327"/>
            <a:ext cx="5978654" cy="48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17235" y="344198"/>
            <a:ext cx="11139055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/>
              <a:t>常見情緒與行為問題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11329988" cy="3994150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「為什麼青少年的問題，總是讓父母頭痛不已？」 </a:t>
            </a:r>
            <a:endParaRPr lang="en-US" altLang="zh-TW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「為什麼孩子不願意去上學，常在出門前哭鬧、抗拒」</a:t>
            </a:r>
          </a:p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「為什麼青少年的情緒反覆無常，總是讓人捉摸不定？」 </a:t>
            </a:r>
          </a:p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「當孩子情緒來了，父母不知道該如何處理？」 </a:t>
            </a:r>
          </a:p>
          <a:p>
            <a:pPr marL="0" indent="0" fontAlgn="base"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「如何幫助孩子度過這段情緒風暴期，學習成熟地處理情緒？」 </a:t>
            </a:r>
          </a:p>
        </p:txBody>
      </p:sp>
    </p:spTree>
    <p:extLst>
      <p:ext uri="{BB962C8B-B14F-4D97-AF65-F5344CB8AC3E}">
        <p14:creationId xmlns:p14="http://schemas.microsoft.com/office/powerpoint/2010/main" val="45799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09C4E9-99D7-49C3-8FAC-45A9A6E6A229}"/>
              </a:ext>
            </a:extLst>
          </p:cNvPr>
          <p:cNvSpPr/>
          <p:nvPr/>
        </p:nvSpPr>
        <p:spPr>
          <a:xfrm>
            <a:off x="6440774" y="2338400"/>
            <a:ext cx="4801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孩子為什麼有情緒？</a:t>
            </a:r>
            <a:endParaRPr lang="en-US" altLang="zh-TW" sz="40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情緒風暴從何而來？</a:t>
            </a:r>
          </a:p>
        </p:txBody>
      </p:sp>
    </p:spTree>
    <p:extLst>
      <p:ext uri="{BB962C8B-B14F-4D97-AF65-F5344CB8AC3E}">
        <p14:creationId xmlns:p14="http://schemas.microsoft.com/office/powerpoint/2010/main" val="97111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dirty="0"/>
              <a:t>孩子為什麼有情緒？情緒風暴從何而來？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431800" y="1150504"/>
            <a:ext cx="11328400" cy="3994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如果把孩子的大哭大鬧、不配合、挑釁等行為當冰山表面，我們或許還需要去思考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——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冰下下面有什麼呢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也就是需要思考就於孩子本身的先天氣質、目前能力發展，以及了解發生背景，像是通常在什麼情況下發生，可能頻繁造成問題出現的時間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地點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相關的人物等。</a:t>
            </a:r>
          </a:p>
        </p:txBody>
      </p:sp>
    </p:spTree>
    <p:extLst>
      <p:ext uri="{BB962C8B-B14F-4D97-AF65-F5344CB8AC3E}">
        <p14:creationId xmlns:p14="http://schemas.microsoft.com/office/powerpoint/2010/main" val="4239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79513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en-US" altLang="zh-TW" dirty="0"/>
            </a:br>
            <a:r>
              <a:rPr lang="zh-TW" altLang="en-US" dirty="0"/>
              <a:t>孩子為什麼有情緒？情緒風暴從何而來？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431800" y="1179513"/>
            <a:ext cx="11328400" cy="3994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例如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孩子可能特別不願意去上學，常在出門前哭鬧、抗拒，甚至有拒學的情況。父母可了解在什麼時候發生的特別頻繁？如剛入學、重新分班、剛放完寒假與暑假，或許若孩子個性較害羞內向，對於適應新環境變化本來就是一件有挑戰的事情，且背後可能隱含擔憂與家人分開、需要重新適應變化</a:t>
            </a:r>
          </a:p>
        </p:txBody>
      </p:sp>
    </p:spTree>
    <p:extLst>
      <p:ext uri="{BB962C8B-B14F-4D97-AF65-F5344CB8AC3E}">
        <p14:creationId xmlns:p14="http://schemas.microsoft.com/office/powerpoint/2010/main" val="33969296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3184</Words>
  <Application>Microsoft Office PowerPoint</Application>
  <PresentationFormat>寬螢幕</PresentationFormat>
  <Paragraphs>165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44</vt:i4>
      </vt:variant>
    </vt:vector>
  </HeadingPairs>
  <TitlesOfParts>
    <vt:vector size="51" baseType="lpstr">
      <vt:lpstr>標楷體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你最受不了孩子的情緒與行為問題有哪些？</vt:lpstr>
      <vt:lpstr>常見情緒與行為問題</vt:lpstr>
      <vt:lpstr>PowerPoint 簡報</vt:lpstr>
      <vt:lpstr>孩子為什麼有情緒？情緒風暴從何而來？</vt:lpstr>
      <vt:lpstr> 孩子為什麼有情緒？情緒風暴從何而來？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情緒教育與教養的五大迷思</vt:lpstr>
      <vt:lpstr>情緒教育與教養的五大迷思</vt:lpstr>
      <vt:lpstr>情緒教育與教養的五大迷思</vt:lpstr>
      <vt:lpstr>情緒教育與教養的五大迷思</vt:lpstr>
      <vt:lpstr>情緒教育與教養的五大迷思</vt:lpstr>
      <vt:lpstr>情緒教育與教養的五大迷思</vt:lpstr>
      <vt:lpstr>情緒教育與教養的五大迷思</vt:lpstr>
      <vt:lpstr>PowerPoint 簡報</vt:lpstr>
      <vt:lpstr>PowerPoint 簡報</vt:lpstr>
      <vt:lpstr>父母本身情緒管理三步驟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OFFICE</cp:lastModifiedBy>
  <cp:revision>142</cp:revision>
  <dcterms:created xsi:type="dcterms:W3CDTF">2020-01-20T05:08:25Z</dcterms:created>
  <dcterms:modified xsi:type="dcterms:W3CDTF">2025-04-29T12:40:07Z</dcterms:modified>
</cp:coreProperties>
</file>